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88" r:id="rId4"/>
    <p:sldMasterId id="2147483859" r:id="rId5"/>
  </p:sldMasterIdLst>
  <p:notesMasterIdLst>
    <p:notesMasterId r:id="rId51"/>
  </p:notesMasterIdLst>
  <p:handoutMasterIdLst>
    <p:handoutMasterId r:id="rId52"/>
  </p:handoutMasterIdLst>
  <p:sldIdLst>
    <p:sldId id="452" r:id="rId6"/>
    <p:sldId id="454" r:id="rId7"/>
    <p:sldId id="455" r:id="rId8"/>
    <p:sldId id="456"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4" r:id="rId27"/>
    <p:sldId id="498" r:id="rId28"/>
    <p:sldId id="475" r:id="rId29"/>
    <p:sldId id="476" r:id="rId30"/>
    <p:sldId id="477" r:id="rId31"/>
    <p:sldId id="478" r:id="rId32"/>
    <p:sldId id="479" r:id="rId33"/>
    <p:sldId id="480" r:id="rId34"/>
    <p:sldId id="485" r:id="rId35"/>
    <p:sldId id="486" r:id="rId36"/>
    <p:sldId id="488" r:id="rId37"/>
    <p:sldId id="489" r:id="rId38"/>
    <p:sldId id="490" r:id="rId39"/>
    <p:sldId id="491" r:id="rId40"/>
    <p:sldId id="482" r:id="rId41"/>
    <p:sldId id="492" r:id="rId42"/>
    <p:sldId id="493" r:id="rId43"/>
    <p:sldId id="483" r:id="rId44"/>
    <p:sldId id="494" r:id="rId45"/>
    <p:sldId id="500" r:id="rId46"/>
    <p:sldId id="495" r:id="rId47"/>
    <p:sldId id="496" r:id="rId48"/>
    <p:sldId id="497" r:id="rId49"/>
    <p:sldId id="484" r:id="rId50"/>
  </p:sldIdLst>
  <p:sldSz cx="9144000" cy="6858000" type="screen4x3"/>
  <p:notesSz cx="6858000" cy="9199563"/>
  <p:custDataLst>
    <p:tags r:id="rId53"/>
  </p:custDataLst>
  <p:defaultTex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403">
          <p15:clr>
            <a:srgbClr val="A4A3A4"/>
          </p15:clr>
        </p15:guide>
        <p15:guide id="2" pos="2880">
          <p15:clr>
            <a:srgbClr val="A4A3A4"/>
          </p15:clr>
        </p15:guide>
        <p15:guide id="3" pos="273">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000"/>
    <a:srgbClr val="1974CF"/>
    <a:srgbClr val="1B7EE1"/>
    <a:srgbClr val="1973CD"/>
    <a:srgbClr val="1666B6"/>
    <a:srgbClr val="0C66C0"/>
    <a:srgbClr val="0066CC"/>
    <a:srgbClr val="0099FF"/>
    <a:srgbClr val="186E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605192-9660-0C78-359C-1C06ACEB6FAF}" v="612" dt="2023-08-17T01:20:49.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1" autoAdjust="0"/>
    <p:restoredTop sz="95509" autoAdjust="0"/>
  </p:normalViewPr>
  <p:slideViewPr>
    <p:cSldViewPr snapToGrid="0">
      <p:cViewPr varScale="1">
        <p:scale>
          <a:sx n="106" d="100"/>
          <a:sy n="106" d="100"/>
        </p:scale>
        <p:origin x="1770" y="96"/>
      </p:cViewPr>
      <p:guideLst>
        <p:guide orient="horz" pos="2403"/>
        <p:guide pos="2880"/>
        <p:guide pos="27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6" d="100"/>
          <a:sy n="56" d="100"/>
        </p:scale>
        <p:origin x="-1152" y="-90"/>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gs" Target="tags/tag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Kathy" userId="bc454295-a45c-4866-b0f4-dd150e906dc9" providerId="ADAL" clId="{D77B2A80-C42E-4348-ACE1-2A33C18FF303}"/>
    <pc:docChg chg="modSld sldOrd">
      <pc:chgData name="Johnson, Kathy" userId="bc454295-a45c-4866-b0f4-dd150e906dc9" providerId="ADAL" clId="{D77B2A80-C42E-4348-ACE1-2A33C18FF303}" dt="2023-05-31T20:01:44.830" v="2"/>
      <pc:docMkLst>
        <pc:docMk/>
      </pc:docMkLst>
      <pc:sldChg chg="modSp mod">
        <pc:chgData name="Johnson, Kathy" userId="bc454295-a45c-4866-b0f4-dd150e906dc9" providerId="ADAL" clId="{D77B2A80-C42E-4348-ACE1-2A33C18FF303}" dt="2023-05-31T20:01:16.275" v="0" actId="20577"/>
        <pc:sldMkLst>
          <pc:docMk/>
          <pc:sldMk cId="0" sldId="476"/>
        </pc:sldMkLst>
        <pc:spChg chg="mod">
          <ac:chgData name="Johnson, Kathy" userId="bc454295-a45c-4866-b0f4-dd150e906dc9" providerId="ADAL" clId="{D77B2A80-C42E-4348-ACE1-2A33C18FF303}" dt="2023-05-31T20:01:16.275" v="0" actId="20577"/>
          <ac:spMkLst>
            <pc:docMk/>
            <pc:sldMk cId="0" sldId="476"/>
            <ac:spMk id="117" creationId="{00000000-0000-0000-0000-000000000000}"/>
          </ac:spMkLst>
        </pc:spChg>
      </pc:sldChg>
      <pc:sldChg chg="ord">
        <pc:chgData name="Johnson, Kathy" userId="bc454295-a45c-4866-b0f4-dd150e906dc9" providerId="ADAL" clId="{D77B2A80-C42E-4348-ACE1-2A33C18FF303}" dt="2023-05-31T20:01:44.830" v="2"/>
        <pc:sldMkLst>
          <pc:docMk/>
          <pc:sldMk cId="1370545696" sldId="483"/>
        </pc:sldMkLst>
      </pc:sldChg>
    </pc:docChg>
  </pc:docChgLst>
  <pc:docChgLst>
    <pc:chgData name="Johnson, Kathy" userId="S::kjohnson@gwinnetttech.edu::bc454295-a45c-4866-b0f4-dd150e906dc9" providerId="AD" clId="Web-{8D605192-9660-0C78-359C-1C06ACEB6FAF}"/>
    <pc:docChg chg="addSld delSld modSld sldOrd addMainMaster">
      <pc:chgData name="Johnson, Kathy" userId="S::kjohnson@gwinnetttech.edu::bc454295-a45c-4866-b0f4-dd150e906dc9" providerId="AD" clId="Web-{8D605192-9660-0C78-359C-1C06ACEB6FAF}" dt="2023-08-17T01:19:39.086" v="470" actId="20577"/>
      <pc:docMkLst>
        <pc:docMk/>
      </pc:docMkLst>
      <pc:sldChg chg="addSp modSp mod modClrScheme chgLayout">
        <pc:chgData name="Johnson, Kathy" userId="S::kjohnson@gwinnetttech.edu::bc454295-a45c-4866-b0f4-dd150e906dc9" providerId="AD" clId="Web-{8D605192-9660-0C78-359C-1C06ACEB6FAF}" dt="2023-08-17T01:09:29.784" v="384" actId="20577"/>
        <pc:sldMkLst>
          <pc:docMk/>
          <pc:sldMk cId="0" sldId="473"/>
        </pc:sldMkLst>
        <pc:spChg chg="mod">
          <ac:chgData name="Johnson, Kathy" userId="S::kjohnson@gwinnetttech.edu::bc454295-a45c-4866-b0f4-dd150e906dc9" providerId="AD" clId="Web-{8D605192-9660-0C78-359C-1C06ACEB6FAF}" dt="2023-08-17T01:09:29.784" v="384" actId="20577"/>
          <ac:spMkLst>
            <pc:docMk/>
            <pc:sldMk cId="0" sldId="473"/>
            <ac:spMk id="110" creationId="{00000000-0000-0000-0000-000000000000}"/>
          </ac:spMkLst>
        </pc:spChg>
        <pc:spChg chg="mod">
          <ac:chgData name="Johnson, Kathy" userId="S::kjohnson@gwinnetttech.edu::bc454295-a45c-4866-b0f4-dd150e906dc9" providerId="AD" clId="Web-{8D605192-9660-0C78-359C-1C06ACEB6FAF}" dt="2023-08-17T01:09:15.158" v="378" actId="20577"/>
          <ac:spMkLst>
            <pc:docMk/>
            <pc:sldMk cId="0" sldId="473"/>
            <ac:spMk id="111" creationId="{00000000-0000-0000-0000-000000000000}"/>
          </ac:spMkLst>
        </pc:spChg>
        <pc:picChg chg="add mod">
          <ac:chgData name="Johnson, Kathy" userId="S::kjohnson@gwinnetttech.edu::bc454295-a45c-4866-b0f4-dd150e906dc9" providerId="AD" clId="Web-{8D605192-9660-0C78-359C-1C06ACEB6FAF}" dt="2023-08-17T01:03:13.896" v="325" actId="1076"/>
          <ac:picMkLst>
            <pc:docMk/>
            <pc:sldMk cId="0" sldId="473"/>
            <ac:picMk id="2" creationId="{55F728CA-53FF-F7B5-1FD0-607314B289FC}"/>
          </ac:picMkLst>
        </pc:picChg>
      </pc:sldChg>
      <pc:sldChg chg="modSp">
        <pc:chgData name="Johnson, Kathy" userId="S::kjohnson@gwinnetttech.edu::bc454295-a45c-4866-b0f4-dd150e906dc9" providerId="AD" clId="Web-{8D605192-9660-0C78-359C-1C06ACEB6FAF}" dt="2023-08-17T01:10:06.254" v="390" actId="20577"/>
        <pc:sldMkLst>
          <pc:docMk/>
          <pc:sldMk cId="2049312624" sldId="474"/>
        </pc:sldMkLst>
        <pc:spChg chg="mod">
          <ac:chgData name="Johnson, Kathy" userId="S::kjohnson@gwinnetttech.edu::bc454295-a45c-4866-b0f4-dd150e906dc9" providerId="AD" clId="Web-{8D605192-9660-0C78-359C-1C06ACEB6FAF}" dt="2023-08-17T01:10:06.254" v="390" actId="20577"/>
          <ac:spMkLst>
            <pc:docMk/>
            <pc:sldMk cId="2049312624" sldId="474"/>
            <ac:spMk id="110" creationId="{00000000-0000-0000-0000-000000000000}"/>
          </ac:spMkLst>
        </pc:spChg>
      </pc:sldChg>
      <pc:sldChg chg="modSp">
        <pc:chgData name="Johnson, Kathy" userId="S::kjohnson@gwinnetttech.edu::bc454295-a45c-4866-b0f4-dd150e906dc9" providerId="AD" clId="Web-{8D605192-9660-0C78-359C-1C06ACEB6FAF}" dt="2023-08-17T01:08:22.172" v="366" actId="20577"/>
        <pc:sldMkLst>
          <pc:docMk/>
          <pc:sldMk cId="1171556820" sldId="475"/>
        </pc:sldMkLst>
        <pc:spChg chg="mod">
          <ac:chgData name="Johnson, Kathy" userId="S::kjohnson@gwinnetttech.edu::bc454295-a45c-4866-b0f4-dd150e906dc9" providerId="AD" clId="Web-{8D605192-9660-0C78-359C-1C06ACEB6FAF}" dt="2023-08-17T01:08:22.172" v="366" actId="20577"/>
          <ac:spMkLst>
            <pc:docMk/>
            <pc:sldMk cId="1171556820" sldId="475"/>
            <ac:spMk id="110" creationId="{00000000-0000-0000-0000-000000000000}"/>
          </ac:spMkLst>
        </pc:spChg>
        <pc:spChg chg="mod">
          <ac:chgData name="Johnson, Kathy" userId="S::kjohnson@gwinnetttech.edu::bc454295-a45c-4866-b0f4-dd150e906dc9" providerId="AD" clId="Web-{8D605192-9660-0C78-359C-1C06ACEB6FAF}" dt="2023-08-17T01:07:33.186" v="358" actId="20577"/>
          <ac:spMkLst>
            <pc:docMk/>
            <pc:sldMk cId="1171556820" sldId="475"/>
            <ac:spMk id="111" creationId="{00000000-0000-0000-0000-000000000000}"/>
          </ac:spMkLst>
        </pc:spChg>
      </pc:sldChg>
      <pc:sldChg chg="del">
        <pc:chgData name="Johnson, Kathy" userId="S::kjohnson@gwinnetttech.edu::bc454295-a45c-4866-b0f4-dd150e906dc9" providerId="AD" clId="Web-{8D605192-9660-0C78-359C-1C06ACEB6FAF}" dt="2023-08-17T00:39:21.643" v="160"/>
        <pc:sldMkLst>
          <pc:docMk/>
          <pc:sldMk cId="1149667918" sldId="481"/>
        </pc:sldMkLst>
      </pc:sldChg>
      <pc:sldChg chg="modSp">
        <pc:chgData name="Johnson, Kathy" userId="S::kjohnson@gwinnetttech.edu::bc454295-a45c-4866-b0f4-dd150e906dc9" providerId="AD" clId="Web-{8D605192-9660-0C78-359C-1C06ACEB6FAF}" dt="2023-08-17T00:55:42.802" v="263" actId="1076"/>
        <pc:sldMkLst>
          <pc:docMk/>
          <pc:sldMk cId="343833384" sldId="482"/>
        </pc:sldMkLst>
        <pc:spChg chg="mod">
          <ac:chgData name="Johnson, Kathy" userId="S::kjohnson@gwinnetttech.edu::bc454295-a45c-4866-b0f4-dd150e906dc9" providerId="AD" clId="Web-{8D605192-9660-0C78-359C-1C06ACEB6FAF}" dt="2023-08-17T00:55:42.802" v="263" actId="1076"/>
          <ac:spMkLst>
            <pc:docMk/>
            <pc:sldMk cId="343833384" sldId="482"/>
            <ac:spMk id="128" creationId="{00000000-0000-0000-0000-000000000000}"/>
          </ac:spMkLst>
        </pc:spChg>
      </pc:sldChg>
      <pc:sldChg chg="modSp">
        <pc:chgData name="Johnson, Kathy" userId="S::kjohnson@gwinnetttech.edu::bc454295-a45c-4866-b0f4-dd150e906dc9" providerId="AD" clId="Web-{8D605192-9660-0C78-359C-1C06ACEB6FAF}" dt="2023-08-17T00:56:22.319" v="267" actId="20577"/>
        <pc:sldMkLst>
          <pc:docMk/>
          <pc:sldMk cId="1370545696" sldId="483"/>
        </pc:sldMkLst>
        <pc:spChg chg="mod">
          <ac:chgData name="Johnson, Kathy" userId="S::kjohnson@gwinnetttech.edu::bc454295-a45c-4866-b0f4-dd150e906dc9" providerId="AD" clId="Web-{8D605192-9660-0C78-359C-1C06ACEB6FAF}" dt="2023-08-17T00:56:22.319" v="267" actId="20577"/>
          <ac:spMkLst>
            <pc:docMk/>
            <pc:sldMk cId="1370545696" sldId="483"/>
            <ac:spMk id="128" creationId="{00000000-0000-0000-0000-000000000000}"/>
          </ac:spMkLst>
        </pc:spChg>
      </pc:sldChg>
      <pc:sldChg chg="addSp delSp modSp new">
        <pc:chgData name="Johnson, Kathy" userId="S::kjohnson@gwinnetttech.edu::bc454295-a45c-4866-b0f4-dd150e906dc9" providerId="AD" clId="Web-{8D605192-9660-0C78-359C-1C06ACEB6FAF}" dt="2023-08-17T00:57:18.852" v="289" actId="1076"/>
        <pc:sldMkLst>
          <pc:docMk/>
          <pc:sldMk cId="4088773356" sldId="485"/>
        </pc:sldMkLst>
        <pc:spChg chg="del mod">
          <ac:chgData name="Johnson, Kathy" userId="S::kjohnson@gwinnetttech.edu::bc454295-a45c-4866-b0f4-dd150e906dc9" providerId="AD" clId="Web-{8D605192-9660-0C78-359C-1C06ACEB6FAF}" dt="2023-08-17T00:56:52.179" v="269"/>
          <ac:spMkLst>
            <pc:docMk/>
            <pc:sldMk cId="4088773356" sldId="485"/>
            <ac:spMk id="2" creationId="{9F8BEA7D-E2EA-9B6F-6E0C-FD51B680E0CB}"/>
          </ac:spMkLst>
        </pc:spChg>
        <pc:spChg chg="del">
          <ac:chgData name="Johnson, Kathy" userId="S::kjohnson@gwinnetttech.edu::bc454295-a45c-4866-b0f4-dd150e906dc9" providerId="AD" clId="Web-{8D605192-9660-0C78-359C-1C06ACEB6FAF}" dt="2023-08-17T00:17:59.910" v="10"/>
          <ac:spMkLst>
            <pc:docMk/>
            <pc:sldMk cId="4088773356" sldId="485"/>
            <ac:spMk id="3" creationId="{23D21F03-26C2-F333-81BB-1B5A2E1A85B1}"/>
          </ac:spMkLst>
        </pc:spChg>
        <pc:spChg chg="add">
          <ac:chgData name="Johnson, Kathy" userId="S::kjohnson@gwinnetttech.edu::bc454295-a45c-4866-b0f4-dd150e906dc9" providerId="AD" clId="Web-{8D605192-9660-0C78-359C-1C06ACEB6FAF}" dt="2023-08-17T00:17:50.176" v="9"/>
          <ac:spMkLst>
            <pc:docMk/>
            <pc:sldMk cId="4088773356" sldId="485"/>
            <ac:spMk id="4" creationId="{6570894C-A24F-000C-BADA-259FFD44ACF2}"/>
          </ac:spMkLst>
        </pc:spChg>
        <pc:spChg chg="add">
          <ac:chgData name="Johnson, Kathy" userId="S::kjohnson@gwinnetttech.edu::bc454295-a45c-4866-b0f4-dd150e906dc9" providerId="AD" clId="Web-{8D605192-9660-0C78-359C-1C06ACEB6FAF}" dt="2023-08-17T00:18:13.754" v="11"/>
          <ac:spMkLst>
            <pc:docMk/>
            <pc:sldMk cId="4088773356" sldId="485"/>
            <ac:spMk id="5" creationId="{22CBA58D-7F37-6507-E692-6FA92C9D6F69}"/>
          </ac:spMkLst>
        </pc:spChg>
        <pc:spChg chg="add mod">
          <ac:chgData name="Johnson, Kathy" userId="S::kjohnson@gwinnetttech.edu::bc454295-a45c-4866-b0f4-dd150e906dc9" providerId="AD" clId="Web-{8D605192-9660-0C78-359C-1C06ACEB6FAF}" dt="2023-08-17T00:57:18.852" v="289" actId="1076"/>
          <ac:spMkLst>
            <pc:docMk/>
            <pc:sldMk cId="4088773356" sldId="485"/>
            <ac:spMk id="7" creationId="{03CB3E72-61DC-5D5B-14E5-1702118DA5EB}"/>
          </ac:spMkLst>
        </pc:spChg>
      </pc:sldChg>
      <pc:sldChg chg="addSp delSp modSp new mod ord modClrScheme chgLayout">
        <pc:chgData name="Johnson, Kathy" userId="S::kjohnson@gwinnetttech.edu::bc454295-a45c-4866-b0f4-dd150e906dc9" providerId="AD" clId="Web-{8D605192-9660-0C78-359C-1C06ACEB6FAF}" dt="2023-08-17T00:40:24.285" v="173" actId="20577"/>
        <pc:sldMkLst>
          <pc:docMk/>
          <pc:sldMk cId="3757924624" sldId="486"/>
        </pc:sldMkLst>
        <pc:spChg chg="mod">
          <ac:chgData name="Johnson, Kathy" userId="S::kjohnson@gwinnetttech.edu::bc454295-a45c-4866-b0f4-dd150e906dc9" providerId="AD" clId="Web-{8D605192-9660-0C78-359C-1C06ACEB6FAF}" dt="2023-08-17T00:40:24.285" v="173" actId="20577"/>
          <ac:spMkLst>
            <pc:docMk/>
            <pc:sldMk cId="3757924624" sldId="486"/>
            <ac:spMk id="2" creationId="{7B422EEF-BA0A-8FD9-828D-E343923C9A27}"/>
          </ac:spMkLst>
        </pc:spChg>
        <pc:spChg chg="del">
          <ac:chgData name="Johnson, Kathy" userId="S::kjohnson@gwinnetttech.edu::bc454295-a45c-4866-b0f4-dd150e906dc9" providerId="AD" clId="Web-{8D605192-9660-0C78-359C-1C06ACEB6FAF}" dt="2023-08-17T00:21:09.136" v="42"/>
          <ac:spMkLst>
            <pc:docMk/>
            <pc:sldMk cId="3757924624" sldId="486"/>
            <ac:spMk id="3" creationId="{5775F57B-167F-320E-D041-5086EB839436}"/>
          </ac:spMkLst>
        </pc:spChg>
        <pc:spChg chg="add mod">
          <ac:chgData name="Johnson, Kathy" userId="S::kjohnson@gwinnetttech.edu::bc454295-a45c-4866-b0f4-dd150e906dc9" providerId="AD" clId="Web-{8D605192-9660-0C78-359C-1C06ACEB6FAF}" dt="2023-08-17T00:33:19.489" v="106" actId="20577"/>
          <ac:spMkLst>
            <pc:docMk/>
            <pc:sldMk cId="3757924624" sldId="486"/>
            <ac:spMk id="4" creationId="{7C58FE37-510E-DF0A-EB48-B1D1AB5CE70E}"/>
          </ac:spMkLst>
        </pc:spChg>
      </pc:sldChg>
      <pc:sldChg chg="addSp delSp modSp new del">
        <pc:chgData name="Johnson, Kathy" userId="S::kjohnson@gwinnetttech.edu::bc454295-a45c-4866-b0f4-dd150e906dc9" providerId="AD" clId="Web-{8D605192-9660-0C78-359C-1C06ACEB6FAF}" dt="2023-08-17T00:35:40.416" v="147"/>
        <pc:sldMkLst>
          <pc:docMk/>
          <pc:sldMk cId="2952333407" sldId="487"/>
        </pc:sldMkLst>
        <pc:spChg chg="mod">
          <ac:chgData name="Johnson, Kathy" userId="S::kjohnson@gwinnetttech.edu::bc454295-a45c-4866-b0f4-dd150e906dc9" providerId="AD" clId="Web-{8D605192-9660-0C78-359C-1C06ACEB6FAF}" dt="2023-08-17T00:23:13.624" v="69" actId="20577"/>
          <ac:spMkLst>
            <pc:docMk/>
            <pc:sldMk cId="2952333407" sldId="487"/>
            <ac:spMk id="2" creationId="{B5F93334-D267-BF3B-B936-2252E1F7AA81}"/>
          </ac:spMkLst>
        </pc:spChg>
        <pc:spChg chg="del">
          <ac:chgData name="Johnson, Kathy" userId="S::kjohnson@gwinnetttech.edu::bc454295-a45c-4866-b0f4-dd150e906dc9" providerId="AD" clId="Web-{8D605192-9660-0C78-359C-1C06ACEB6FAF}" dt="2023-08-17T00:23:15.953" v="70"/>
          <ac:spMkLst>
            <pc:docMk/>
            <pc:sldMk cId="2952333407" sldId="487"/>
            <ac:spMk id="3" creationId="{8CE22F14-3115-7F04-A544-AEE01F100743}"/>
          </ac:spMkLst>
        </pc:spChg>
        <pc:spChg chg="add mod">
          <ac:chgData name="Johnson, Kathy" userId="S::kjohnson@gwinnetttech.edu::bc454295-a45c-4866-b0f4-dd150e906dc9" providerId="AD" clId="Web-{8D605192-9660-0C78-359C-1C06ACEB6FAF}" dt="2023-08-17T00:33:54.866" v="108" actId="20577"/>
          <ac:spMkLst>
            <pc:docMk/>
            <pc:sldMk cId="2952333407" sldId="487"/>
            <ac:spMk id="4" creationId="{25402FD9-F610-3309-FE43-A0FC61FDF71D}"/>
          </ac:spMkLst>
        </pc:spChg>
      </pc:sldChg>
      <pc:sldChg chg="addSp delSp modSp new ord">
        <pc:chgData name="Johnson, Kathy" userId="S::kjohnson@gwinnetttech.edu::bc454295-a45c-4866-b0f4-dd150e906dc9" providerId="AD" clId="Web-{8D605192-9660-0C78-359C-1C06ACEB6FAF}" dt="2023-08-17T00:40:45.177" v="177"/>
        <pc:sldMkLst>
          <pc:docMk/>
          <pc:sldMk cId="3338427693" sldId="488"/>
        </pc:sldMkLst>
        <pc:spChg chg="mod">
          <ac:chgData name="Johnson, Kathy" userId="S::kjohnson@gwinnetttech.edu::bc454295-a45c-4866-b0f4-dd150e906dc9" providerId="AD" clId="Web-{8D605192-9660-0C78-359C-1C06ACEB6FAF}" dt="2023-08-17T00:40:33.364" v="175" actId="20577"/>
          <ac:spMkLst>
            <pc:docMk/>
            <pc:sldMk cId="3338427693" sldId="488"/>
            <ac:spMk id="2" creationId="{3FDA0D06-D94E-5A81-B73C-E06C8F12CE23}"/>
          </ac:spMkLst>
        </pc:spChg>
        <pc:spChg chg="del">
          <ac:chgData name="Johnson, Kathy" userId="S::kjohnson@gwinnetttech.edu::bc454295-a45c-4866-b0f4-dd150e906dc9" providerId="AD" clId="Web-{8D605192-9660-0C78-359C-1C06ACEB6FAF}" dt="2023-08-17T00:25:33.348" v="75"/>
          <ac:spMkLst>
            <pc:docMk/>
            <pc:sldMk cId="3338427693" sldId="488"/>
            <ac:spMk id="3" creationId="{3783E1A0-4E0A-09C6-9624-2D424A7DBA89}"/>
          </ac:spMkLst>
        </pc:spChg>
        <pc:spChg chg="add mod">
          <ac:chgData name="Johnson, Kathy" userId="S::kjohnson@gwinnetttech.edu::bc454295-a45c-4866-b0f4-dd150e906dc9" providerId="AD" clId="Web-{8D605192-9660-0C78-359C-1C06ACEB6FAF}" dt="2023-08-17T00:34:54.211" v="124" actId="14100"/>
          <ac:spMkLst>
            <pc:docMk/>
            <pc:sldMk cId="3338427693" sldId="488"/>
            <ac:spMk id="4" creationId="{BBBC3889-B644-F260-BB2E-7B228171478C}"/>
          </ac:spMkLst>
        </pc:spChg>
      </pc:sldChg>
      <pc:sldChg chg="addSp delSp modSp new">
        <pc:chgData name="Johnson, Kathy" userId="S::kjohnson@gwinnetttech.edu::bc454295-a45c-4866-b0f4-dd150e906dc9" providerId="AD" clId="Web-{8D605192-9660-0C78-359C-1C06ACEB6FAF}" dt="2023-08-17T00:40:39.239" v="176" actId="20577"/>
        <pc:sldMkLst>
          <pc:docMk/>
          <pc:sldMk cId="4115020768" sldId="489"/>
        </pc:sldMkLst>
        <pc:spChg chg="del">
          <ac:chgData name="Johnson, Kathy" userId="S::kjohnson@gwinnetttech.edu::bc454295-a45c-4866-b0f4-dd150e906dc9" providerId="AD" clId="Web-{8D605192-9660-0C78-359C-1C06ACEB6FAF}" dt="2023-08-17T00:36:50.028" v="150"/>
          <ac:spMkLst>
            <pc:docMk/>
            <pc:sldMk cId="4115020768" sldId="489"/>
            <ac:spMk id="2" creationId="{24B9DB16-FBF2-AE65-2025-ED4FFD3F16FF}"/>
          </ac:spMkLst>
        </pc:spChg>
        <pc:spChg chg="del mod">
          <ac:chgData name="Johnson, Kathy" userId="S::kjohnson@gwinnetttech.edu::bc454295-a45c-4866-b0f4-dd150e906dc9" providerId="AD" clId="Web-{8D605192-9660-0C78-359C-1C06ACEB6FAF}" dt="2023-08-17T00:36:50.028" v="150"/>
          <ac:spMkLst>
            <pc:docMk/>
            <pc:sldMk cId="4115020768" sldId="489"/>
            <ac:spMk id="3" creationId="{74ED0A2E-AFAE-FFBF-7F4B-05CCC3B54B8A}"/>
          </ac:spMkLst>
        </pc:spChg>
        <pc:spChg chg="add mod">
          <ac:chgData name="Johnson, Kathy" userId="S::kjohnson@gwinnetttech.edu::bc454295-a45c-4866-b0f4-dd150e906dc9" providerId="AD" clId="Web-{8D605192-9660-0C78-359C-1C06ACEB6FAF}" dt="2023-08-17T00:40:39.239" v="176" actId="20577"/>
          <ac:spMkLst>
            <pc:docMk/>
            <pc:sldMk cId="4115020768" sldId="489"/>
            <ac:spMk id="9" creationId="{2E199688-4BB8-D852-456E-FE77F4C49C00}"/>
          </ac:spMkLst>
        </pc:spChg>
        <pc:graphicFrameChg chg="add mod">
          <ac:chgData name="Johnson, Kathy" userId="S::kjohnson@gwinnetttech.edu::bc454295-a45c-4866-b0f4-dd150e906dc9" providerId="AD" clId="Web-{8D605192-9660-0C78-359C-1C06ACEB6FAF}" dt="2023-08-17T00:37:23.638" v="158" actId="1076"/>
          <ac:graphicFrameMkLst>
            <pc:docMk/>
            <pc:sldMk cId="4115020768" sldId="489"/>
            <ac:graphicFrameMk id="5" creationId="{2C643323-0725-60FA-3854-564358043456}"/>
          </ac:graphicFrameMkLst>
        </pc:graphicFrameChg>
      </pc:sldChg>
      <pc:sldChg chg="add">
        <pc:chgData name="Johnson, Kathy" userId="S::kjohnson@gwinnetttech.edu::bc454295-a45c-4866-b0f4-dd150e906dc9" providerId="AD" clId="Web-{8D605192-9660-0C78-359C-1C06ACEB6FAF}" dt="2023-08-17T00:38:42.001" v="159"/>
        <pc:sldMkLst>
          <pc:docMk/>
          <pc:sldMk cId="834705124" sldId="490"/>
        </pc:sldMkLst>
      </pc:sldChg>
      <pc:sldChg chg="addSp delSp modSp new mod ord modClrScheme chgLayout">
        <pc:chgData name="Johnson, Kathy" userId="S::kjohnson@gwinnetttech.edu::bc454295-a45c-4866-b0f4-dd150e906dc9" providerId="AD" clId="Web-{8D605192-9660-0C78-359C-1C06ACEB6FAF}" dt="2023-08-17T00:42:34.727" v="184" actId="1076"/>
        <pc:sldMkLst>
          <pc:docMk/>
          <pc:sldMk cId="2889731452" sldId="491"/>
        </pc:sldMkLst>
        <pc:spChg chg="mod">
          <ac:chgData name="Johnson, Kathy" userId="S::kjohnson@gwinnetttech.edu::bc454295-a45c-4866-b0f4-dd150e906dc9" providerId="AD" clId="Web-{8D605192-9660-0C78-359C-1C06ACEB6FAF}" dt="2023-08-17T00:42:21.336" v="183" actId="1076"/>
          <ac:spMkLst>
            <pc:docMk/>
            <pc:sldMk cId="2889731452" sldId="491"/>
            <ac:spMk id="2" creationId="{1F7F6390-AC9E-4317-38F8-C29A03309062}"/>
          </ac:spMkLst>
        </pc:spChg>
        <pc:spChg chg="del mod">
          <ac:chgData name="Johnson, Kathy" userId="S::kjohnson@gwinnetttech.edu::bc454295-a45c-4866-b0f4-dd150e906dc9" providerId="AD" clId="Web-{8D605192-9660-0C78-359C-1C06ACEB6FAF}" dt="2023-08-17T00:42:06.320" v="180"/>
          <ac:spMkLst>
            <pc:docMk/>
            <pc:sldMk cId="2889731452" sldId="491"/>
            <ac:spMk id="3" creationId="{00C4A82A-7566-EEFD-23BA-8FA98848D41C}"/>
          </ac:spMkLst>
        </pc:spChg>
        <pc:spChg chg="add del mod">
          <ac:chgData name="Johnson, Kathy" userId="S::kjohnson@gwinnetttech.edu::bc454295-a45c-4866-b0f4-dd150e906dc9" providerId="AD" clId="Web-{8D605192-9660-0C78-359C-1C06ACEB6FAF}" dt="2023-08-17T00:42:11.524" v="181"/>
          <ac:spMkLst>
            <pc:docMk/>
            <pc:sldMk cId="2889731452" sldId="491"/>
            <ac:spMk id="9" creationId="{48B1F42D-6106-D9EF-1968-0DE3FC951CF5}"/>
          </ac:spMkLst>
        </pc:spChg>
        <pc:graphicFrameChg chg="add mod modGraphic">
          <ac:chgData name="Johnson, Kathy" userId="S::kjohnson@gwinnetttech.edu::bc454295-a45c-4866-b0f4-dd150e906dc9" providerId="AD" clId="Web-{8D605192-9660-0C78-359C-1C06ACEB6FAF}" dt="2023-08-17T00:42:34.727" v="184" actId="1076"/>
          <ac:graphicFrameMkLst>
            <pc:docMk/>
            <pc:sldMk cId="2889731452" sldId="491"/>
            <ac:graphicFrameMk id="5" creationId="{1BBC136A-C011-D44C-B60F-181669EF43EB}"/>
          </ac:graphicFrameMkLst>
        </pc:graphicFrameChg>
      </pc:sldChg>
      <pc:sldChg chg="new del">
        <pc:chgData name="Johnson, Kathy" userId="S::kjohnson@gwinnetttech.edu::bc454295-a45c-4866-b0f4-dd150e906dc9" providerId="AD" clId="Web-{8D605192-9660-0C78-359C-1C06ACEB6FAF}" dt="2023-08-17T00:39:35.331" v="162"/>
        <pc:sldMkLst>
          <pc:docMk/>
          <pc:sldMk cId="3885647148" sldId="491"/>
        </pc:sldMkLst>
      </pc:sldChg>
      <pc:sldChg chg="addSp delSp modSp new">
        <pc:chgData name="Johnson, Kathy" userId="S::kjohnson@gwinnetttech.edu::bc454295-a45c-4866-b0f4-dd150e906dc9" providerId="AD" clId="Web-{8D605192-9660-0C78-359C-1C06ACEB6FAF}" dt="2023-08-17T00:43:51.261" v="192" actId="1076"/>
        <pc:sldMkLst>
          <pc:docMk/>
          <pc:sldMk cId="592550095" sldId="492"/>
        </pc:sldMkLst>
        <pc:spChg chg="del">
          <ac:chgData name="Johnson, Kathy" userId="S::kjohnson@gwinnetttech.edu::bc454295-a45c-4866-b0f4-dd150e906dc9" providerId="AD" clId="Web-{8D605192-9660-0C78-359C-1C06ACEB6FAF}" dt="2023-08-17T00:43:36.370" v="188"/>
          <ac:spMkLst>
            <pc:docMk/>
            <pc:sldMk cId="592550095" sldId="492"/>
            <ac:spMk id="2" creationId="{94416843-F897-32D5-9DCC-8C1BEFBAF7FA}"/>
          </ac:spMkLst>
        </pc:spChg>
        <pc:spChg chg="del mod">
          <ac:chgData name="Johnson, Kathy" userId="S::kjohnson@gwinnetttech.edu::bc454295-a45c-4866-b0f4-dd150e906dc9" providerId="AD" clId="Web-{8D605192-9660-0C78-359C-1C06ACEB6FAF}" dt="2023-08-17T00:43:36.370" v="188"/>
          <ac:spMkLst>
            <pc:docMk/>
            <pc:sldMk cId="592550095" sldId="492"/>
            <ac:spMk id="3" creationId="{9F48FF13-CB11-859B-E5A7-7F3017ABF028}"/>
          </ac:spMkLst>
        </pc:spChg>
        <pc:spChg chg="add mod">
          <ac:chgData name="Johnson, Kathy" userId="S::kjohnson@gwinnetttech.edu::bc454295-a45c-4866-b0f4-dd150e906dc9" providerId="AD" clId="Web-{8D605192-9660-0C78-359C-1C06ACEB6FAF}" dt="2023-08-17T00:43:43.652" v="191" actId="20577"/>
          <ac:spMkLst>
            <pc:docMk/>
            <pc:sldMk cId="592550095" sldId="492"/>
            <ac:spMk id="9" creationId="{8AD2FE6F-6AC6-2B8B-FC95-14F7FF43F6D8}"/>
          </ac:spMkLst>
        </pc:spChg>
        <pc:graphicFrameChg chg="add mod">
          <ac:chgData name="Johnson, Kathy" userId="S::kjohnson@gwinnetttech.edu::bc454295-a45c-4866-b0f4-dd150e906dc9" providerId="AD" clId="Web-{8D605192-9660-0C78-359C-1C06ACEB6FAF}" dt="2023-08-17T00:43:51.261" v="192" actId="1076"/>
          <ac:graphicFrameMkLst>
            <pc:docMk/>
            <pc:sldMk cId="592550095" sldId="492"/>
            <ac:graphicFrameMk id="5" creationId="{7F7A591B-E414-2B84-DC6B-AE58761FE780}"/>
          </ac:graphicFrameMkLst>
        </pc:graphicFrameChg>
      </pc:sldChg>
      <pc:sldChg chg="addSp delSp modSp new mod modClrScheme chgLayout">
        <pc:chgData name="Johnson, Kathy" userId="S::kjohnson@gwinnetttech.edu::bc454295-a45c-4866-b0f4-dd150e906dc9" providerId="AD" clId="Web-{8D605192-9660-0C78-359C-1C06ACEB6FAF}" dt="2023-08-17T00:46:50.580" v="214" actId="20577"/>
        <pc:sldMkLst>
          <pc:docMk/>
          <pc:sldMk cId="3060632063" sldId="493"/>
        </pc:sldMkLst>
        <pc:spChg chg="mod">
          <ac:chgData name="Johnson, Kathy" userId="S::kjohnson@gwinnetttech.edu::bc454295-a45c-4866-b0f4-dd150e906dc9" providerId="AD" clId="Web-{8D605192-9660-0C78-359C-1C06ACEB6FAF}" dt="2023-08-17T00:46:31.189" v="210" actId="1076"/>
          <ac:spMkLst>
            <pc:docMk/>
            <pc:sldMk cId="3060632063" sldId="493"/>
            <ac:spMk id="2" creationId="{8EF68061-92C5-E4A8-D14B-68E72CB090F5}"/>
          </ac:spMkLst>
        </pc:spChg>
        <pc:spChg chg="del mod">
          <ac:chgData name="Johnson, Kathy" userId="S::kjohnson@gwinnetttech.edu::bc454295-a45c-4866-b0f4-dd150e906dc9" providerId="AD" clId="Web-{8D605192-9660-0C78-359C-1C06ACEB6FAF}" dt="2023-08-17T00:45:47.125" v="200"/>
          <ac:spMkLst>
            <pc:docMk/>
            <pc:sldMk cId="3060632063" sldId="493"/>
            <ac:spMk id="3" creationId="{3BCBCDD7-513A-8E96-C111-951F4CCA35EF}"/>
          </ac:spMkLst>
        </pc:spChg>
        <pc:spChg chg="add del mod">
          <ac:chgData name="Johnson, Kathy" userId="S::kjohnson@gwinnetttech.edu::bc454295-a45c-4866-b0f4-dd150e906dc9" providerId="AD" clId="Web-{8D605192-9660-0C78-359C-1C06ACEB6FAF}" dt="2023-08-17T00:45:57.156" v="203"/>
          <ac:spMkLst>
            <pc:docMk/>
            <pc:sldMk cId="3060632063" sldId="493"/>
            <ac:spMk id="5" creationId="{767D5928-BF16-995F-A64A-1573B0704E6D}"/>
          </ac:spMkLst>
        </pc:spChg>
        <pc:spChg chg="add del mod">
          <ac:chgData name="Johnson, Kathy" userId="S::kjohnson@gwinnetttech.edu::bc454295-a45c-4866-b0f4-dd150e906dc9" providerId="AD" clId="Web-{8D605192-9660-0C78-359C-1C06ACEB6FAF}" dt="2023-08-17T00:46:11.438" v="206"/>
          <ac:spMkLst>
            <pc:docMk/>
            <pc:sldMk cId="3060632063" sldId="493"/>
            <ac:spMk id="7" creationId="{AC62EED0-FCD7-FF7B-4064-33D69B5C17A1}"/>
          </ac:spMkLst>
        </pc:spChg>
        <pc:spChg chg="add del mod">
          <ac:chgData name="Johnson, Kathy" userId="S::kjohnson@gwinnetttech.edu::bc454295-a45c-4866-b0f4-dd150e906dc9" providerId="AD" clId="Web-{8D605192-9660-0C78-359C-1C06ACEB6FAF}" dt="2023-08-17T00:46:15.532" v="207"/>
          <ac:spMkLst>
            <pc:docMk/>
            <pc:sldMk cId="3060632063" sldId="493"/>
            <ac:spMk id="8" creationId="{5093B5AC-1270-42B3-74C6-CF4BB31C6810}"/>
          </ac:spMkLst>
        </pc:spChg>
        <pc:spChg chg="add del mod">
          <ac:chgData name="Johnson, Kathy" userId="S::kjohnson@gwinnetttech.edu::bc454295-a45c-4866-b0f4-dd150e906dc9" providerId="AD" clId="Web-{8D605192-9660-0C78-359C-1C06ACEB6FAF}" dt="2023-08-17T00:46:18.313" v="208"/>
          <ac:spMkLst>
            <pc:docMk/>
            <pc:sldMk cId="3060632063" sldId="493"/>
            <ac:spMk id="14" creationId="{F10F0130-073E-B96C-3677-5839096AEAE8}"/>
          </ac:spMkLst>
        </pc:spChg>
        <pc:graphicFrameChg chg="add mod modGraphic">
          <ac:chgData name="Johnson, Kathy" userId="S::kjohnson@gwinnetttech.edu::bc454295-a45c-4866-b0f4-dd150e906dc9" providerId="AD" clId="Web-{8D605192-9660-0C78-359C-1C06ACEB6FAF}" dt="2023-08-17T00:46:50.580" v="214" actId="20577"/>
          <ac:graphicFrameMkLst>
            <pc:docMk/>
            <pc:sldMk cId="3060632063" sldId="493"/>
            <ac:graphicFrameMk id="10" creationId="{2662C8AB-1B66-6FF5-0C7C-6F4FA6C3337E}"/>
          </ac:graphicFrameMkLst>
        </pc:graphicFrameChg>
      </pc:sldChg>
      <pc:sldChg chg="addSp delSp modSp new">
        <pc:chgData name="Johnson, Kathy" userId="S::kjohnson@gwinnetttech.edu::bc454295-a45c-4866-b0f4-dd150e906dc9" providerId="AD" clId="Web-{8D605192-9660-0C78-359C-1C06ACEB6FAF}" dt="2023-08-17T01:19:39.086" v="470" actId="20577"/>
        <pc:sldMkLst>
          <pc:docMk/>
          <pc:sldMk cId="3857938111" sldId="494"/>
        </pc:sldMkLst>
        <pc:spChg chg="del">
          <ac:chgData name="Johnson, Kathy" userId="S::kjohnson@gwinnetttech.edu::bc454295-a45c-4866-b0f4-dd150e906dc9" providerId="AD" clId="Web-{8D605192-9660-0C78-359C-1C06ACEB6FAF}" dt="2023-08-17T00:49:21.460" v="218"/>
          <ac:spMkLst>
            <pc:docMk/>
            <pc:sldMk cId="3857938111" sldId="494"/>
            <ac:spMk id="2" creationId="{F7EC2ED1-F5A3-95E3-8D78-42A6D41D9777}"/>
          </ac:spMkLst>
        </pc:spChg>
        <pc:spChg chg="del mod">
          <ac:chgData name="Johnson, Kathy" userId="S::kjohnson@gwinnetttech.edu::bc454295-a45c-4866-b0f4-dd150e906dc9" providerId="AD" clId="Web-{8D605192-9660-0C78-359C-1C06ACEB6FAF}" dt="2023-08-17T00:49:21.460" v="218"/>
          <ac:spMkLst>
            <pc:docMk/>
            <pc:sldMk cId="3857938111" sldId="494"/>
            <ac:spMk id="3" creationId="{1727349E-394D-44B5-B0C0-4CCAE5D9FCBA}"/>
          </ac:spMkLst>
        </pc:spChg>
        <pc:spChg chg="add mod">
          <ac:chgData name="Johnson, Kathy" userId="S::kjohnson@gwinnetttech.edu::bc454295-a45c-4866-b0f4-dd150e906dc9" providerId="AD" clId="Web-{8D605192-9660-0C78-359C-1C06ACEB6FAF}" dt="2023-08-17T00:50:18.728" v="228" actId="1076"/>
          <ac:spMkLst>
            <pc:docMk/>
            <pc:sldMk cId="3857938111" sldId="494"/>
            <ac:spMk id="9" creationId="{F4B35CAF-2E8F-614A-ACE5-83462135143F}"/>
          </ac:spMkLst>
        </pc:spChg>
        <pc:spChg chg="add mod">
          <ac:chgData name="Johnson, Kathy" userId="S::kjohnson@gwinnetttech.edu::bc454295-a45c-4866-b0f4-dd150e906dc9" providerId="AD" clId="Web-{8D605192-9660-0C78-359C-1C06ACEB6FAF}" dt="2023-08-17T01:19:39.086" v="470" actId="20577"/>
          <ac:spMkLst>
            <pc:docMk/>
            <pc:sldMk cId="3857938111" sldId="494"/>
            <ac:spMk id="36" creationId="{43BE76D1-C83D-97BD-E6CF-9E225F46A855}"/>
          </ac:spMkLst>
        </pc:spChg>
        <pc:spChg chg="add mod">
          <ac:chgData name="Johnson, Kathy" userId="S::kjohnson@gwinnetttech.edu::bc454295-a45c-4866-b0f4-dd150e906dc9" providerId="AD" clId="Web-{8D605192-9660-0C78-359C-1C06ACEB6FAF}" dt="2023-08-17T01:18:04.770" v="417" actId="1076"/>
          <ac:spMkLst>
            <pc:docMk/>
            <pc:sldMk cId="3857938111" sldId="494"/>
            <ac:spMk id="40" creationId="{0C3962C7-1DB0-2107-C29C-2E32D208AC2B}"/>
          </ac:spMkLst>
        </pc:spChg>
        <pc:graphicFrameChg chg="add del mod modGraphic">
          <ac:chgData name="Johnson, Kathy" userId="S::kjohnson@gwinnetttech.edu::bc454295-a45c-4866-b0f4-dd150e906dc9" providerId="AD" clId="Web-{8D605192-9660-0C78-359C-1C06ACEB6FAF}" dt="2023-08-17T01:16:29.533" v="393"/>
          <ac:graphicFrameMkLst>
            <pc:docMk/>
            <pc:sldMk cId="3857938111" sldId="494"/>
            <ac:graphicFrameMk id="5" creationId="{C94040BC-F594-3887-076C-6E8595065A9B}"/>
          </ac:graphicFrameMkLst>
        </pc:graphicFrameChg>
        <pc:picChg chg="add del mod">
          <ac:chgData name="Johnson, Kathy" userId="S::kjohnson@gwinnetttech.edu::bc454295-a45c-4866-b0f4-dd150e906dc9" providerId="AD" clId="Web-{8D605192-9660-0C78-359C-1C06ACEB6FAF}" dt="2023-08-17T00:50:05.103" v="226"/>
          <ac:picMkLst>
            <pc:docMk/>
            <pc:sldMk cId="3857938111" sldId="494"/>
            <ac:picMk id="20" creationId="{AE7EE5AB-B114-1A4E-DA15-112E3BFE56CA}"/>
          </ac:picMkLst>
        </pc:picChg>
        <pc:picChg chg="add mod">
          <ac:chgData name="Johnson, Kathy" userId="S::kjohnson@gwinnetttech.edu::bc454295-a45c-4866-b0f4-dd150e906dc9" providerId="AD" clId="Web-{8D605192-9660-0C78-359C-1C06ACEB6FAF}" dt="2023-08-17T01:17:44.660" v="414" actId="1076"/>
          <ac:picMkLst>
            <pc:docMk/>
            <pc:sldMk cId="3857938111" sldId="494"/>
            <ac:picMk id="38" creationId="{91C66C22-70B1-79AF-0286-CF02F06C85EA}"/>
          </ac:picMkLst>
        </pc:picChg>
      </pc:sldChg>
      <pc:sldChg chg="addSp delSp modSp new">
        <pc:chgData name="Johnson, Kathy" userId="S::kjohnson@gwinnetttech.edu::bc454295-a45c-4866-b0f4-dd150e906dc9" providerId="AD" clId="Web-{8D605192-9660-0C78-359C-1C06ACEB6FAF}" dt="2023-08-17T00:52:05.669" v="243" actId="1076"/>
        <pc:sldMkLst>
          <pc:docMk/>
          <pc:sldMk cId="15662319" sldId="495"/>
        </pc:sldMkLst>
        <pc:spChg chg="del">
          <ac:chgData name="Johnson, Kathy" userId="S::kjohnson@gwinnetttech.edu::bc454295-a45c-4866-b0f4-dd150e906dc9" providerId="AD" clId="Web-{8D605192-9660-0C78-359C-1C06ACEB6FAF}" dt="2023-08-17T00:50:47.010" v="232"/>
          <ac:spMkLst>
            <pc:docMk/>
            <pc:sldMk cId="15662319" sldId="495"/>
            <ac:spMk id="2" creationId="{7623B1F7-BC12-E598-3073-329C40B79AEA}"/>
          </ac:spMkLst>
        </pc:spChg>
        <pc:spChg chg="del">
          <ac:chgData name="Johnson, Kathy" userId="S::kjohnson@gwinnetttech.edu::bc454295-a45c-4866-b0f4-dd150e906dc9" providerId="AD" clId="Web-{8D605192-9660-0C78-359C-1C06ACEB6FAF}" dt="2023-08-17T00:50:42.276" v="231"/>
          <ac:spMkLst>
            <pc:docMk/>
            <pc:sldMk cId="15662319" sldId="495"/>
            <ac:spMk id="3" creationId="{E549247A-CA98-B8C0-56DB-B0B7153C04F0}"/>
          </ac:spMkLst>
        </pc:spChg>
        <pc:spChg chg="add mod">
          <ac:chgData name="Johnson, Kathy" userId="S::kjohnson@gwinnetttech.edu::bc454295-a45c-4866-b0f4-dd150e906dc9" providerId="AD" clId="Web-{8D605192-9660-0C78-359C-1C06ACEB6FAF}" dt="2023-08-17T00:51:58.122" v="242" actId="1076"/>
          <ac:spMkLst>
            <pc:docMk/>
            <pc:sldMk cId="15662319" sldId="495"/>
            <ac:spMk id="5" creationId="{6598359A-8826-13C5-9B8E-C29FFD50E317}"/>
          </ac:spMkLst>
        </pc:spChg>
        <pc:spChg chg="add mod">
          <ac:chgData name="Johnson, Kathy" userId="S::kjohnson@gwinnetttech.edu::bc454295-a45c-4866-b0f4-dd150e906dc9" providerId="AD" clId="Web-{8D605192-9660-0C78-359C-1C06ACEB6FAF}" dt="2023-08-17T00:52:05.669" v="243" actId="1076"/>
          <ac:spMkLst>
            <pc:docMk/>
            <pc:sldMk cId="15662319" sldId="495"/>
            <ac:spMk id="6" creationId="{8D8D970F-1769-D208-9678-CD50C553BDF6}"/>
          </ac:spMkLst>
        </pc:spChg>
        <pc:spChg chg="add mod">
          <ac:chgData name="Johnson, Kathy" userId="S::kjohnson@gwinnetttech.edu::bc454295-a45c-4866-b0f4-dd150e906dc9" providerId="AD" clId="Web-{8D605192-9660-0C78-359C-1C06ACEB6FAF}" dt="2023-08-17T00:51:02.261" v="236" actId="1076"/>
          <ac:spMkLst>
            <pc:docMk/>
            <pc:sldMk cId="15662319" sldId="495"/>
            <ac:spMk id="9" creationId="{F6996E45-47B1-A8B5-2B90-48C4E0A339BF}"/>
          </ac:spMkLst>
        </pc:spChg>
        <pc:picChg chg="add mod ord">
          <ac:chgData name="Johnson, Kathy" userId="S::kjohnson@gwinnetttech.edu::bc454295-a45c-4866-b0f4-dd150e906dc9" providerId="AD" clId="Web-{8D605192-9660-0C78-359C-1C06ACEB6FAF}" dt="2023-08-17T00:51:53.591" v="241" actId="1076"/>
          <ac:picMkLst>
            <pc:docMk/>
            <pc:sldMk cId="15662319" sldId="495"/>
            <ac:picMk id="4" creationId="{FB6EB0A9-78A9-2983-6ADE-D443C284F6C6}"/>
          </ac:picMkLst>
        </pc:picChg>
      </pc:sldChg>
      <pc:sldChg chg="addSp delSp modSp new">
        <pc:chgData name="Johnson, Kathy" userId="S::kjohnson@gwinnetttech.edu::bc454295-a45c-4866-b0f4-dd150e906dc9" providerId="AD" clId="Web-{8D605192-9660-0C78-359C-1C06ACEB6FAF}" dt="2023-08-17T00:52:58.155" v="254" actId="1076"/>
        <pc:sldMkLst>
          <pc:docMk/>
          <pc:sldMk cId="3332547971" sldId="496"/>
        </pc:sldMkLst>
        <pc:spChg chg="del">
          <ac:chgData name="Johnson, Kathy" userId="S::kjohnson@gwinnetttech.edu::bc454295-a45c-4866-b0f4-dd150e906dc9" providerId="AD" clId="Web-{8D605192-9660-0C78-359C-1C06ACEB6FAF}" dt="2023-08-17T00:52:37.077" v="247"/>
          <ac:spMkLst>
            <pc:docMk/>
            <pc:sldMk cId="3332547971" sldId="496"/>
            <ac:spMk id="2" creationId="{26001B7B-D58F-AD93-592B-EE5EA4545BBF}"/>
          </ac:spMkLst>
        </pc:spChg>
        <pc:spChg chg="del mod">
          <ac:chgData name="Johnson, Kathy" userId="S::kjohnson@gwinnetttech.edu::bc454295-a45c-4866-b0f4-dd150e906dc9" providerId="AD" clId="Web-{8D605192-9660-0C78-359C-1C06ACEB6FAF}" dt="2023-08-17T00:52:37.077" v="247"/>
          <ac:spMkLst>
            <pc:docMk/>
            <pc:sldMk cId="3332547971" sldId="496"/>
            <ac:spMk id="3" creationId="{3C5588E6-55BB-6184-628C-FE0905D1D9A5}"/>
          </ac:spMkLst>
        </pc:spChg>
        <pc:spChg chg="add mod">
          <ac:chgData name="Johnson, Kathy" userId="S::kjohnson@gwinnetttech.edu::bc454295-a45c-4866-b0f4-dd150e906dc9" providerId="AD" clId="Web-{8D605192-9660-0C78-359C-1C06ACEB6FAF}" dt="2023-08-17T00:52:50.249" v="253" actId="20577"/>
          <ac:spMkLst>
            <pc:docMk/>
            <pc:sldMk cId="3332547971" sldId="496"/>
            <ac:spMk id="9" creationId="{0DD12844-1B0B-B617-E40F-7DFC4DE8B5A5}"/>
          </ac:spMkLst>
        </pc:spChg>
        <pc:graphicFrameChg chg="add mod">
          <ac:chgData name="Johnson, Kathy" userId="S::kjohnson@gwinnetttech.edu::bc454295-a45c-4866-b0f4-dd150e906dc9" providerId="AD" clId="Web-{8D605192-9660-0C78-359C-1C06ACEB6FAF}" dt="2023-08-17T00:52:58.155" v="254" actId="1076"/>
          <ac:graphicFrameMkLst>
            <pc:docMk/>
            <pc:sldMk cId="3332547971" sldId="496"/>
            <ac:graphicFrameMk id="5" creationId="{A5863FC7-FB1C-8D05-FD1C-18817421A363}"/>
          </ac:graphicFrameMkLst>
        </pc:graphicFrameChg>
      </pc:sldChg>
      <pc:sldChg chg="new del">
        <pc:chgData name="Johnson, Kathy" userId="S::kjohnson@gwinnetttech.edu::bc454295-a45c-4866-b0f4-dd150e906dc9" providerId="AD" clId="Web-{8D605192-9660-0C78-359C-1C06ACEB6FAF}" dt="2023-08-17T00:53:56.157" v="256"/>
        <pc:sldMkLst>
          <pc:docMk/>
          <pc:sldMk cId="801888247" sldId="497"/>
        </pc:sldMkLst>
      </pc:sldChg>
      <pc:sldChg chg="add">
        <pc:chgData name="Johnson, Kathy" userId="S::kjohnson@gwinnetttech.edu::bc454295-a45c-4866-b0f4-dd150e906dc9" providerId="AD" clId="Web-{8D605192-9660-0C78-359C-1C06ACEB6FAF}" dt="2023-08-17T00:54:06.267" v="257"/>
        <pc:sldMkLst>
          <pc:docMk/>
          <pc:sldMk cId="2409981512" sldId="497"/>
        </pc:sldMkLst>
      </pc:sldChg>
      <pc:sldChg chg="addSp modSp add mod ord replId modClrScheme chgLayout">
        <pc:chgData name="Johnson, Kathy" userId="S::kjohnson@gwinnetttech.edu::bc454295-a45c-4866-b0f4-dd150e906dc9" providerId="AD" clId="Web-{8D605192-9660-0C78-359C-1C06ACEB6FAF}" dt="2023-08-17T01:08:07.437" v="364"/>
        <pc:sldMkLst>
          <pc:docMk/>
          <pc:sldMk cId="2705233191" sldId="498"/>
        </pc:sldMkLst>
        <pc:spChg chg="mod">
          <ac:chgData name="Johnson, Kathy" userId="S::kjohnson@gwinnetttech.edu::bc454295-a45c-4866-b0f4-dd150e906dc9" providerId="AD" clId="Web-{8D605192-9660-0C78-359C-1C06ACEB6FAF}" dt="2023-08-17T01:04:42.805" v="335" actId="1076"/>
          <ac:spMkLst>
            <pc:docMk/>
            <pc:sldMk cId="2705233191" sldId="498"/>
            <ac:spMk id="110" creationId="{00000000-0000-0000-0000-000000000000}"/>
          </ac:spMkLst>
        </pc:spChg>
        <pc:spChg chg="mod ord">
          <ac:chgData name="Johnson, Kathy" userId="S::kjohnson@gwinnetttech.edu::bc454295-a45c-4866-b0f4-dd150e906dc9" providerId="AD" clId="Web-{8D605192-9660-0C78-359C-1C06ACEB6FAF}" dt="2023-08-17T01:06:40.168" v="353" actId="20577"/>
          <ac:spMkLst>
            <pc:docMk/>
            <pc:sldMk cId="2705233191" sldId="498"/>
            <ac:spMk id="111" creationId="{00000000-0000-0000-0000-000000000000}"/>
          </ac:spMkLst>
        </pc:spChg>
        <pc:picChg chg="add mod">
          <ac:chgData name="Johnson, Kathy" userId="S::kjohnson@gwinnetttech.edu::bc454295-a45c-4866-b0f4-dd150e906dc9" providerId="AD" clId="Web-{8D605192-9660-0C78-359C-1C06ACEB6FAF}" dt="2023-08-17T01:04:46.368" v="336" actId="1076"/>
          <ac:picMkLst>
            <pc:docMk/>
            <pc:sldMk cId="2705233191" sldId="498"/>
            <ac:picMk id="2" creationId="{F4AE9CD8-4AAF-3118-5CA2-4808A3D2BDDC}"/>
          </ac:picMkLst>
        </pc:picChg>
      </pc:sldChg>
      <pc:sldChg chg="new del">
        <pc:chgData name="Johnson, Kathy" userId="S::kjohnson@gwinnetttech.edu::bc454295-a45c-4866-b0f4-dd150e906dc9" providerId="AD" clId="Web-{8D605192-9660-0C78-359C-1C06ACEB6FAF}" dt="2023-08-17T01:01:27.361" v="309"/>
        <pc:sldMkLst>
          <pc:docMk/>
          <pc:sldMk cId="3879299648" sldId="498"/>
        </pc:sldMkLst>
      </pc:sldChg>
      <pc:sldChg chg="add del">
        <pc:chgData name="Johnson, Kathy" userId="S::kjohnson@gwinnetttech.edu::bc454295-a45c-4866-b0f4-dd150e906dc9" providerId="AD" clId="Web-{8D605192-9660-0C78-359C-1C06ACEB6FAF}" dt="2023-08-17T01:18:15.208" v="418"/>
        <pc:sldMkLst>
          <pc:docMk/>
          <pc:sldMk cId="4120252047" sldId="499"/>
        </pc:sldMkLst>
      </pc:sldChg>
      <pc:sldChg chg="add replId">
        <pc:chgData name="Johnson, Kathy" userId="S::kjohnson@gwinnetttech.edu::bc454295-a45c-4866-b0f4-dd150e906dc9" providerId="AD" clId="Web-{8D605192-9660-0C78-359C-1C06ACEB6FAF}" dt="2023-08-17T01:16:17.001" v="392"/>
        <pc:sldMkLst>
          <pc:docMk/>
          <pc:sldMk cId="2015399208" sldId="500"/>
        </pc:sldMkLst>
      </pc:sldChg>
      <pc:sldMasterChg chg="add addSldLayout">
        <pc:chgData name="Johnson, Kathy" userId="S::kjohnson@gwinnetttech.edu::bc454295-a45c-4866-b0f4-dd150e906dc9" providerId="AD" clId="Web-{8D605192-9660-0C78-359C-1C06ACEB6FAF}" dt="2023-08-17T00:38:42.001" v="159"/>
        <pc:sldMasterMkLst>
          <pc:docMk/>
          <pc:sldMasterMk cId="760025968" sldId="2147483859"/>
        </pc:sldMasterMkLst>
        <pc:sldLayoutChg chg="add">
          <pc:chgData name="Johnson, Kathy" userId="S::kjohnson@gwinnetttech.edu::bc454295-a45c-4866-b0f4-dd150e906dc9" providerId="AD" clId="Web-{8D605192-9660-0C78-359C-1C06ACEB6FAF}" dt="2023-08-17T00:38:42.001" v="159"/>
          <pc:sldLayoutMkLst>
            <pc:docMk/>
            <pc:sldMasterMk cId="760025968" sldId="2147483859"/>
            <pc:sldLayoutMk cId="3043413633" sldId="2147483860"/>
          </pc:sldLayoutMkLst>
        </pc:sldLayoutChg>
        <pc:sldLayoutChg chg="add">
          <pc:chgData name="Johnson, Kathy" userId="S::kjohnson@gwinnetttech.edu::bc454295-a45c-4866-b0f4-dd150e906dc9" providerId="AD" clId="Web-{8D605192-9660-0C78-359C-1C06ACEB6FAF}" dt="2023-08-17T00:38:42.001" v="159"/>
          <pc:sldLayoutMkLst>
            <pc:docMk/>
            <pc:sldMasterMk cId="760025968" sldId="2147483859"/>
            <pc:sldLayoutMk cId="3435779174" sldId="2147483861"/>
          </pc:sldLayoutMkLst>
        </pc:sldLayoutChg>
        <pc:sldLayoutChg chg="add">
          <pc:chgData name="Johnson, Kathy" userId="S::kjohnson@gwinnetttech.edu::bc454295-a45c-4866-b0f4-dd150e906dc9" providerId="AD" clId="Web-{8D605192-9660-0C78-359C-1C06ACEB6FAF}" dt="2023-08-17T00:38:42.001" v="159"/>
          <pc:sldLayoutMkLst>
            <pc:docMk/>
            <pc:sldMasterMk cId="760025968" sldId="2147483859"/>
            <pc:sldLayoutMk cId="4269065186" sldId="2147483862"/>
          </pc:sldLayoutMkLst>
        </pc:sldLayoutChg>
        <pc:sldLayoutChg chg="add">
          <pc:chgData name="Johnson, Kathy" userId="S::kjohnson@gwinnetttech.edu::bc454295-a45c-4866-b0f4-dd150e906dc9" providerId="AD" clId="Web-{8D605192-9660-0C78-359C-1C06ACEB6FAF}" dt="2023-08-17T00:38:42.001" v="159"/>
          <pc:sldLayoutMkLst>
            <pc:docMk/>
            <pc:sldMasterMk cId="760025968" sldId="2147483859"/>
            <pc:sldLayoutMk cId="2365246620" sldId="2147483863"/>
          </pc:sldLayoutMkLst>
        </pc:sldLayoutChg>
        <pc:sldLayoutChg chg="add">
          <pc:chgData name="Johnson, Kathy" userId="S::kjohnson@gwinnetttech.edu::bc454295-a45c-4866-b0f4-dd150e906dc9" providerId="AD" clId="Web-{8D605192-9660-0C78-359C-1C06ACEB6FAF}" dt="2023-08-17T00:38:42.001" v="159"/>
          <pc:sldLayoutMkLst>
            <pc:docMk/>
            <pc:sldMasterMk cId="760025968" sldId="2147483859"/>
            <pc:sldLayoutMk cId="1699575481" sldId="2147483864"/>
          </pc:sldLayoutMkLst>
        </pc:sldLayoutChg>
        <pc:sldLayoutChg chg="add">
          <pc:chgData name="Johnson, Kathy" userId="S::kjohnson@gwinnetttech.edu::bc454295-a45c-4866-b0f4-dd150e906dc9" providerId="AD" clId="Web-{8D605192-9660-0C78-359C-1C06ACEB6FAF}" dt="2023-08-17T00:38:42.001" v="159"/>
          <pc:sldLayoutMkLst>
            <pc:docMk/>
            <pc:sldMasterMk cId="760025968" sldId="2147483859"/>
            <pc:sldLayoutMk cId="961059393" sldId="2147483865"/>
          </pc:sldLayoutMkLst>
        </pc:sldLayoutChg>
        <pc:sldLayoutChg chg="add">
          <pc:chgData name="Johnson, Kathy" userId="S::kjohnson@gwinnetttech.edu::bc454295-a45c-4866-b0f4-dd150e906dc9" providerId="AD" clId="Web-{8D605192-9660-0C78-359C-1C06ACEB6FAF}" dt="2023-08-17T00:38:42.001" v="159"/>
          <pc:sldLayoutMkLst>
            <pc:docMk/>
            <pc:sldMasterMk cId="760025968" sldId="2147483859"/>
            <pc:sldLayoutMk cId="2266703323" sldId="2147483866"/>
          </pc:sldLayoutMkLst>
        </pc:sldLayoutChg>
        <pc:sldLayoutChg chg="add">
          <pc:chgData name="Johnson, Kathy" userId="S::kjohnson@gwinnetttech.edu::bc454295-a45c-4866-b0f4-dd150e906dc9" providerId="AD" clId="Web-{8D605192-9660-0C78-359C-1C06ACEB6FAF}" dt="2023-08-17T00:38:42.001" v="159"/>
          <pc:sldLayoutMkLst>
            <pc:docMk/>
            <pc:sldMasterMk cId="760025968" sldId="2147483859"/>
            <pc:sldLayoutMk cId="1835098134" sldId="2147483867"/>
          </pc:sldLayoutMkLst>
        </pc:sldLayoutChg>
        <pc:sldLayoutChg chg="add">
          <pc:chgData name="Johnson, Kathy" userId="S::kjohnson@gwinnetttech.edu::bc454295-a45c-4866-b0f4-dd150e906dc9" providerId="AD" clId="Web-{8D605192-9660-0C78-359C-1C06ACEB6FAF}" dt="2023-08-17T00:38:42.001" v="159"/>
          <pc:sldLayoutMkLst>
            <pc:docMk/>
            <pc:sldMasterMk cId="760025968" sldId="2147483859"/>
            <pc:sldLayoutMk cId="2750062938" sldId="2147483868"/>
          </pc:sldLayoutMkLst>
        </pc:sldLayoutChg>
        <pc:sldLayoutChg chg="add">
          <pc:chgData name="Johnson, Kathy" userId="S::kjohnson@gwinnetttech.edu::bc454295-a45c-4866-b0f4-dd150e906dc9" providerId="AD" clId="Web-{8D605192-9660-0C78-359C-1C06ACEB6FAF}" dt="2023-08-17T00:38:42.001" v="159"/>
          <pc:sldLayoutMkLst>
            <pc:docMk/>
            <pc:sldMasterMk cId="760025968" sldId="2147483859"/>
            <pc:sldLayoutMk cId="3807264685" sldId="2147483869"/>
          </pc:sldLayoutMkLst>
        </pc:sldLayoutChg>
        <pc:sldLayoutChg chg="add">
          <pc:chgData name="Johnson, Kathy" userId="S::kjohnson@gwinnetttech.edu::bc454295-a45c-4866-b0f4-dd150e906dc9" providerId="AD" clId="Web-{8D605192-9660-0C78-359C-1C06ACEB6FAF}" dt="2023-08-17T00:38:42.001" v="159"/>
          <pc:sldLayoutMkLst>
            <pc:docMk/>
            <pc:sldMasterMk cId="760025968" sldId="2147483859"/>
            <pc:sldLayoutMk cId="1800986108" sldId="2147483870"/>
          </pc:sldLayoutMkLst>
        </pc:sldLayoutChg>
        <pc:sldLayoutChg chg="add">
          <pc:chgData name="Johnson, Kathy" userId="S::kjohnson@gwinnetttech.edu::bc454295-a45c-4866-b0f4-dd150e906dc9" providerId="AD" clId="Web-{8D605192-9660-0C78-359C-1C06ACEB6FAF}" dt="2023-08-17T00:38:42.001" v="159"/>
          <pc:sldLayoutMkLst>
            <pc:docMk/>
            <pc:sldMasterMk cId="760025968" sldId="2147483859"/>
            <pc:sldLayoutMk cId="3359850535" sldId="2147483871"/>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ata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ata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D5728-7FF9-46E9-92A8-C9463674EA5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6D47934-C10A-4B5E-BD52-E1C5E48BE982}">
      <dgm:prSet/>
      <dgm:spPr/>
      <dgm:t>
        <a:bodyPr/>
        <a:lstStyle/>
        <a:p>
          <a:r>
            <a:rPr lang="en-US"/>
            <a:t>Gain or amplification changes the brightness of your entire image. </a:t>
          </a:r>
        </a:p>
      </dgm:t>
    </dgm:pt>
    <dgm:pt modelId="{A177529C-54A2-4529-B0C5-1658BF8A0040}" type="parTrans" cxnId="{EE360856-9E2B-4CDD-AF12-7879AD7BDB64}">
      <dgm:prSet/>
      <dgm:spPr/>
      <dgm:t>
        <a:bodyPr/>
        <a:lstStyle/>
        <a:p>
          <a:endParaRPr lang="en-US"/>
        </a:p>
      </dgm:t>
    </dgm:pt>
    <dgm:pt modelId="{78C96B07-5093-42BE-8494-4D08FDCB861C}" type="sibTrans" cxnId="{EE360856-9E2B-4CDD-AF12-7879AD7BDB64}">
      <dgm:prSet/>
      <dgm:spPr/>
      <dgm:t>
        <a:bodyPr/>
        <a:lstStyle/>
        <a:p>
          <a:endParaRPr lang="en-US"/>
        </a:p>
      </dgm:t>
    </dgm:pt>
    <dgm:pt modelId="{42A08A59-D694-4071-9553-6CE9171B0B80}">
      <dgm:prSet/>
      <dgm:spPr/>
      <dgm:t>
        <a:bodyPr/>
        <a:lstStyle/>
        <a:p>
          <a:r>
            <a:rPr lang="en-US"/>
            <a:t>It works by amplifying the sound signal that is received by the machine from the body.</a:t>
          </a:r>
        </a:p>
      </dgm:t>
    </dgm:pt>
    <dgm:pt modelId="{7674D6C1-A9FD-438F-BF88-D4F33E8588EB}" type="parTrans" cxnId="{56B164D4-9B8F-4B79-9B25-EEA26CAB184F}">
      <dgm:prSet/>
      <dgm:spPr/>
      <dgm:t>
        <a:bodyPr/>
        <a:lstStyle/>
        <a:p>
          <a:endParaRPr lang="en-US"/>
        </a:p>
      </dgm:t>
    </dgm:pt>
    <dgm:pt modelId="{FF5D00EF-0AAD-4DF1-9C86-AA6712A3BC64}" type="sibTrans" cxnId="{56B164D4-9B8F-4B79-9B25-EEA26CAB184F}">
      <dgm:prSet/>
      <dgm:spPr/>
      <dgm:t>
        <a:bodyPr/>
        <a:lstStyle/>
        <a:p>
          <a:endParaRPr lang="en-US"/>
        </a:p>
      </dgm:t>
    </dgm:pt>
    <dgm:pt modelId="{5F3ABD64-D664-4811-A828-1A8FD4A4837E}">
      <dgm:prSet/>
      <dgm:spPr/>
      <dgm:t>
        <a:bodyPr/>
        <a:lstStyle/>
        <a:p>
          <a:r>
            <a:rPr lang="en-US"/>
            <a:t>Increasing gain makes the image brighter</a:t>
          </a:r>
        </a:p>
      </dgm:t>
    </dgm:pt>
    <dgm:pt modelId="{A8550C82-1359-4C9E-9998-699846A1E205}" type="parTrans" cxnId="{2D5E6A7A-A7CC-4FC2-90E9-6FFBDBABE2A2}">
      <dgm:prSet/>
      <dgm:spPr/>
      <dgm:t>
        <a:bodyPr/>
        <a:lstStyle/>
        <a:p>
          <a:endParaRPr lang="en-US"/>
        </a:p>
      </dgm:t>
    </dgm:pt>
    <dgm:pt modelId="{948714E4-1C34-41CC-8C29-9C6FFEADDE24}" type="sibTrans" cxnId="{2D5E6A7A-A7CC-4FC2-90E9-6FFBDBABE2A2}">
      <dgm:prSet/>
      <dgm:spPr/>
      <dgm:t>
        <a:bodyPr/>
        <a:lstStyle/>
        <a:p>
          <a:endParaRPr lang="en-US"/>
        </a:p>
      </dgm:t>
    </dgm:pt>
    <dgm:pt modelId="{35A17BBA-921E-4AB9-908F-11FB6BF49BD4}">
      <dgm:prSet/>
      <dgm:spPr/>
      <dgm:t>
        <a:bodyPr/>
        <a:lstStyle/>
        <a:p>
          <a:r>
            <a:rPr lang="en-US"/>
            <a:t>Decreasing gain makes the image darker</a:t>
          </a:r>
        </a:p>
      </dgm:t>
    </dgm:pt>
    <dgm:pt modelId="{CA01F479-3B49-4D0A-A446-FB89BF9F21DF}" type="parTrans" cxnId="{B3E7167B-F9AE-4AC9-9BCC-F41B30A6B841}">
      <dgm:prSet/>
      <dgm:spPr/>
      <dgm:t>
        <a:bodyPr/>
        <a:lstStyle/>
        <a:p>
          <a:endParaRPr lang="en-US"/>
        </a:p>
      </dgm:t>
    </dgm:pt>
    <dgm:pt modelId="{197DC394-DABC-4F42-9536-B3EEBCBF95EA}" type="sibTrans" cxnId="{B3E7167B-F9AE-4AC9-9BCC-F41B30A6B841}">
      <dgm:prSet/>
      <dgm:spPr/>
      <dgm:t>
        <a:bodyPr/>
        <a:lstStyle/>
        <a:p>
          <a:endParaRPr lang="en-US"/>
        </a:p>
      </dgm:t>
    </dgm:pt>
    <dgm:pt modelId="{ABAE1426-F499-4B34-A30C-AA67E8BAC102}" type="pres">
      <dgm:prSet presAssocID="{BFBD5728-7FF9-46E9-92A8-C9463674EA50}" presName="root" presStyleCnt="0">
        <dgm:presLayoutVars>
          <dgm:dir/>
          <dgm:resizeHandles val="exact"/>
        </dgm:presLayoutVars>
      </dgm:prSet>
      <dgm:spPr/>
    </dgm:pt>
    <dgm:pt modelId="{273C0828-24AA-47BA-A551-96A30157A26D}" type="pres">
      <dgm:prSet presAssocID="{96D47934-C10A-4B5E-BD52-E1C5E48BE982}" presName="compNode" presStyleCnt="0"/>
      <dgm:spPr/>
    </dgm:pt>
    <dgm:pt modelId="{A1A1555A-BB87-4D2C-A8DA-E69715CCADAD}" type="pres">
      <dgm:prSet presAssocID="{96D47934-C10A-4B5E-BD52-E1C5E48BE982}" presName="bgRect" presStyleLbl="bgShp" presStyleIdx="0" presStyleCnt="4"/>
      <dgm:spPr/>
    </dgm:pt>
    <dgm:pt modelId="{C6206CBF-F3BB-4467-98BC-FC1BC1C7457B}" type="pres">
      <dgm:prSet presAssocID="{96D47934-C10A-4B5E-BD52-E1C5E48BE9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n"/>
        </a:ext>
      </dgm:extLst>
    </dgm:pt>
    <dgm:pt modelId="{D18CAD41-A108-413B-8358-5C9315B53A68}" type="pres">
      <dgm:prSet presAssocID="{96D47934-C10A-4B5E-BD52-E1C5E48BE982}" presName="spaceRect" presStyleCnt="0"/>
      <dgm:spPr/>
    </dgm:pt>
    <dgm:pt modelId="{06CE28B8-44B3-44B5-86CC-9584916C6676}" type="pres">
      <dgm:prSet presAssocID="{96D47934-C10A-4B5E-BD52-E1C5E48BE982}" presName="parTx" presStyleLbl="revTx" presStyleIdx="0" presStyleCnt="4">
        <dgm:presLayoutVars>
          <dgm:chMax val="0"/>
          <dgm:chPref val="0"/>
        </dgm:presLayoutVars>
      </dgm:prSet>
      <dgm:spPr/>
    </dgm:pt>
    <dgm:pt modelId="{FB3313DB-4FAF-421F-BBFE-6FD64161B3B8}" type="pres">
      <dgm:prSet presAssocID="{78C96B07-5093-42BE-8494-4D08FDCB861C}" presName="sibTrans" presStyleCnt="0"/>
      <dgm:spPr/>
    </dgm:pt>
    <dgm:pt modelId="{BC4D5F1C-C3C3-430C-884C-83D82667B937}" type="pres">
      <dgm:prSet presAssocID="{42A08A59-D694-4071-9553-6CE9171B0B80}" presName="compNode" presStyleCnt="0"/>
      <dgm:spPr/>
    </dgm:pt>
    <dgm:pt modelId="{498392C3-7082-46B2-8DB7-29A6615D9F4E}" type="pres">
      <dgm:prSet presAssocID="{42A08A59-D694-4071-9553-6CE9171B0B80}" presName="bgRect" presStyleLbl="bgShp" presStyleIdx="1" presStyleCnt="4"/>
      <dgm:spPr/>
    </dgm:pt>
    <dgm:pt modelId="{06CDF684-8B20-4AC4-99CD-C5CF1052939B}" type="pres">
      <dgm:prSet presAssocID="{42A08A59-D694-4071-9553-6CE9171B0B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nger"/>
        </a:ext>
      </dgm:extLst>
    </dgm:pt>
    <dgm:pt modelId="{1A96163E-DAC7-4713-B426-0D4DBE86734D}" type="pres">
      <dgm:prSet presAssocID="{42A08A59-D694-4071-9553-6CE9171B0B80}" presName="spaceRect" presStyleCnt="0"/>
      <dgm:spPr/>
    </dgm:pt>
    <dgm:pt modelId="{AAC8AFD5-7406-4C04-824A-44C00ECC73D9}" type="pres">
      <dgm:prSet presAssocID="{42A08A59-D694-4071-9553-6CE9171B0B80}" presName="parTx" presStyleLbl="revTx" presStyleIdx="1" presStyleCnt="4">
        <dgm:presLayoutVars>
          <dgm:chMax val="0"/>
          <dgm:chPref val="0"/>
        </dgm:presLayoutVars>
      </dgm:prSet>
      <dgm:spPr/>
    </dgm:pt>
    <dgm:pt modelId="{68D1F52F-6116-4B5C-A795-E2796818E884}" type="pres">
      <dgm:prSet presAssocID="{FF5D00EF-0AAD-4DF1-9C86-AA6712A3BC64}" presName="sibTrans" presStyleCnt="0"/>
      <dgm:spPr/>
    </dgm:pt>
    <dgm:pt modelId="{3F138F00-1D20-4586-B8F1-046F2044D6CF}" type="pres">
      <dgm:prSet presAssocID="{5F3ABD64-D664-4811-A828-1A8FD4A4837E}" presName="compNode" presStyleCnt="0"/>
      <dgm:spPr/>
    </dgm:pt>
    <dgm:pt modelId="{95EEA58A-462F-4E99-858B-30E8CB12A487}" type="pres">
      <dgm:prSet presAssocID="{5F3ABD64-D664-4811-A828-1A8FD4A4837E}" presName="bgRect" presStyleLbl="bgShp" presStyleIdx="2" presStyleCnt="4"/>
      <dgm:spPr/>
    </dgm:pt>
    <dgm:pt modelId="{56DBF374-048A-4322-B0BF-D26CE3C471E2}" type="pres">
      <dgm:prSet presAssocID="{5F3ABD64-D664-4811-A828-1A8FD4A4837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E4B866C9-C401-4AFC-88E3-20F430B45600}" type="pres">
      <dgm:prSet presAssocID="{5F3ABD64-D664-4811-A828-1A8FD4A4837E}" presName="spaceRect" presStyleCnt="0"/>
      <dgm:spPr/>
    </dgm:pt>
    <dgm:pt modelId="{705ACE0F-FA96-42B0-804A-2B307584B8CB}" type="pres">
      <dgm:prSet presAssocID="{5F3ABD64-D664-4811-A828-1A8FD4A4837E}" presName="parTx" presStyleLbl="revTx" presStyleIdx="2" presStyleCnt="4">
        <dgm:presLayoutVars>
          <dgm:chMax val="0"/>
          <dgm:chPref val="0"/>
        </dgm:presLayoutVars>
      </dgm:prSet>
      <dgm:spPr/>
    </dgm:pt>
    <dgm:pt modelId="{5204120E-560E-49C4-80E3-6B36312D8B53}" type="pres">
      <dgm:prSet presAssocID="{948714E4-1C34-41CC-8C29-9C6FFEADDE24}" presName="sibTrans" presStyleCnt="0"/>
      <dgm:spPr/>
    </dgm:pt>
    <dgm:pt modelId="{809AAC6B-64FC-40AE-80B0-18D9B9CDABD3}" type="pres">
      <dgm:prSet presAssocID="{35A17BBA-921E-4AB9-908F-11FB6BF49BD4}" presName="compNode" presStyleCnt="0"/>
      <dgm:spPr/>
    </dgm:pt>
    <dgm:pt modelId="{970BE4A2-99AB-4700-AA8C-7DED7CF145D0}" type="pres">
      <dgm:prSet presAssocID="{35A17BBA-921E-4AB9-908F-11FB6BF49BD4}" presName="bgRect" presStyleLbl="bgShp" presStyleIdx="3" presStyleCnt="4"/>
      <dgm:spPr/>
    </dgm:pt>
    <dgm:pt modelId="{F9347AB3-5249-4EDD-9D68-CADF9626672A}" type="pres">
      <dgm:prSet presAssocID="{35A17BBA-921E-4AB9-908F-11FB6BF49BD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ward trend"/>
        </a:ext>
      </dgm:extLst>
    </dgm:pt>
    <dgm:pt modelId="{604963C4-F0C5-4BC8-893C-4F7186B2941C}" type="pres">
      <dgm:prSet presAssocID="{35A17BBA-921E-4AB9-908F-11FB6BF49BD4}" presName="spaceRect" presStyleCnt="0"/>
      <dgm:spPr/>
    </dgm:pt>
    <dgm:pt modelId="{9255F6FE-D857-4639-89C5-DF65D95360CB}" type="pres">
      <dgm:prSet presAssocID="{35A17BBA-921E-4AB9-908F-11FB6BF49BD4}" presName="parTx" presStyleLbl="revTx" presStyleIdx="3" presStyleCnt="4">
        <dgm:presLayoutVars>
          <dgm:chMax val="0"/>
          <dgm:chPref val="0"/>
        </dgm:presLayoutVars>
      </dgm:prSet>
      <dgm:spPr/>
    </dgm:pt>
  </dgm:ptLst>
  <dgm:cxnLst>
    <dgm:cxn modelId="{B289EB23-7B3B-4C99-A364-FEC38F25181B}" type="presOf" srcId="{BFBD5728-7FF9-46E9-92A8-C9463674EA50}" destId="{ABAE1426-F499-4B34-A30C-AA67E8BAC102}" srcOrd="0" destOrd="0" presId="urn:microsoft.com/office/officeart/2018/2/layout/IconVerticalSolidList"/>
    <dgm:cxn modelId="{5F93365F-63A3-4653-8B0B-DFF69E75ED66}" type="presOf" srcId="{5F3ABD64-D664-4811-A828-1A8FD4A4837E}" destId="{705ACE0F-FA96-42B0-804A-2B307584B8CB}" srcOrd="0" destOrd="0" presId="urn:microsoft.com/office/officeart/2018/2/layout/IconVerticalSolidList"/>
    <dgm:cxn modelId="{EE360856-9E2B-4CDD-AF12-7879AD7BDB64}" srcId="{BFBD5728-7FF9-46E9-92A8-C9463674EA50}" destId="{96D47934-C10A-4B5E-BD52-E1C5E48BE982}" srcOrd="0" destOrd="0" parTransId="{A177529C-54A2-4529-B0C5-1658BF8A0040}" sibTransId="{78C96B07-5093-42BE-8494-4D08FDCB861C}"/>
    <dgm:cxn modelId="{2D5E6A7A-A7CC-4FC2-90E9-6FFBDBABE2A2}" srcId="{BFBD5728-7FF9-46E9-92A8-C9463674EA50}" destId="{5F3ABD64-D664-4811-A828-1A8FD4A4837E}" srcOrd="2" destOrd="0" parTransId="{A8550C82-1359-4C9E-9998-699846A1E205}" sibTransId="{948714E4-1C34-41CC-8C29-9C6FFEADDE24}"/>
    <dgm:cxn modelId="{B535A15A-A692-4A8D-A2D0-7EC8D3F55DBC}" type="presOf" srcId="{96D47934-C10A-4B5E-BD52-E1C5E48BE982}" destId="{06CE28B8-44B3-44B5-86CC-9584916C6676}" srcOrd="0" destOrd="0" presId="urn:microsoft.com/office/officeart/2018/2/layout/IconVerticalSolidList"/>
    <dgm:cxn modelId="{B3E7167B-F9AE-4AC9-9BCC-F41B30A6B841}" srcId="{BFBD5728-7FF9-46E9-92A8-C9463674EA50}" destId="{35A17BBA-921E-4AB9-908F-11FB6BF49BD4}" srcOrd="3" destOrd="0" parTransId="{CA01F479-3B49-4D0A-A446-FB89BF9F21DF}" sibTransId="{197DC394-DABC-4F42-9536-B3EEBCBF95EA}"/>
    <dgm:cxn modelId="{BD028788-64AE-4C32-8E73-C97425D3E5D0}" type="presOf" srcId="{42A08A59-D694-4071-9553-6CE9171B0B80}" destId="{AAC8AFD5-7406-4C04-824A-44C00ECC73D9}" srcOrd="0" destOrd="0" presId="urn:microsoft.com/office/officeart/2018/2/layout/IconVerticalSolidList"/>
    <dgm:cxn modelId="{5EF32CB0-F589-4D09-A8B0-A0D0AA7D4203}" type="presOf" srcId="{35A17BBA-921E-4AB9-908F-11FB6BF49BD4}" destId="{9255F6FE-D857-4639-89C5-DF65D95360CB}" srcOrd="0" destOrd="0" presId="urn:microsoft.com/office/officeart/2018/2/layout/IconVerticalSolidList"/>
    <dgm:cxn modelId="{56B164D4-9B8F-4B79-9B25-EEA26CAB184F}" srcId="{BFBD5728-7FF9-46E9-92A8-C9463674EA50}" destId="{42A08A59-D694-4071-9553-6CE9171B0B80}" srcOrd="1" destOrd="0" parTransId="{7674D6C1-A9FD-438F-BF88-D4F33E8588EB}" sibTransId="{FF5D00EF-0AAD-4DF1-9C86-AA6712A3BC64}"/>
    <dgm:cxn modelId="{E7C7D76D-320D-41AC-AF92-1D8FB6678E71}" type="presParOf" srcId="{ABAE1426-F499-4B34-A30C-AA67E8BAC102}" destId="{273C0828-24AA-47BA-A551-96A30157A26D}" srcOrd="0" destOrd="0" presId="urn:microsoft.com/office/officeart/2018/2/layout/IconVerticalSolidList"/>
    <dgm:cxn modelId="{CE485AD8-A47A-42AD-859F-B95ED96FA7F2}" type="presParOf" srcId="{273C0828-24AA-47BA-A551-96A30157A26D}" destId="{A1A1555A-BB87-4D2C-A8DA-E69715CCADAD}" srcOrd="0" destOrd="0" presId="urn:microsoft.com/office/officeart/2018/2/layout/IconVerticalSolidList"/>
    <dgm:cxn modelId="{4E4819CA-2162-4231-B5FD-65DD7479AA7D}" type="presParOf" srcId="{273C0828-24AA-47BA-A551-96A30157A26D}" destId="{C6206CBF-F3BB-4467-98BC-FC1BC1C7457B}" srcOrd="1" destOrd="0" presId="urn:microsoft.com/office/officeart/2018/2/layout/IconVerticalSolidList"/>
    <dgm:cxn modelId="{0C7CDE35-DFCE-4D15-9BA9-7D8E5AC2B0D4}" type="presParOf" srcId="{273C0828-24AA-47BA-A551-96A30157A26D}" destId="{D18CAD41-A108-413B-8358-5C9315B53A68}" srcOrd="2" destOrd="0" presId="urn:microsoft.com/office/officeart/2018/2/layout/IconVerticalSolidList"/>
    <dgm:cxn modelId="{74B1722E-A602-4E66-861B-8C1D2FB76D6D}" type="presParOf" srcId="{273C0828-24AA-47BA-A551-96A30157A26D}" destId="{06CE28B8-44B3-44B5-86CC-9584916C6676}" srcOrd="3" destOrd="0" presId="urn:microsoft.com/office/officeart/2018/2/layout/IconVerticalSolidList"/>
    <dgm:cxn modelId="{492E7AC7-8700-4082-918F-49AE8A2FE992}" type="presParOf" srcId="{ABAE1426-F499-4B34-A30C-AA67E8BAC102}" destId="{FB3313DB-4FAF-421F-BBFE-6FD64161B3B8}" srcOrd="1" destOrd="0" presId="urn:microsoft.com/office/officeart/2018/2/layout/IconVerticalSolidList"/>
    <dgm:cxn modelId="{D8FD1205-C783-4740-9C0C-697F7AF91E6C}" type="presParOf" srcId="{ABAE1426-F499-4B34-A30C-AA67E8BAC102}" destId="{BC4D5F1C-C3C3-430C-884C-83D82667B937}" srcOrd="2" destOrd="0" presId="urn:microsoft.com/office/officeart/2018/2/layout/IconVerticalSolidList"/>
    <dgm:cxn modelId="{F6DF3F5D-CDA3-428E-AE21-51E7C6338D31}" type="presParOf" srcId="{BC4D5F1C-C3C3-430C-884C-83D82667B937}" destId="{498392C3-7082-46B2-8DB7-29A6615D9F4E}" srcOrd="0" destOrd="0" presId="urn:microsoft.com/office/officeart/2018/2/layout/IconVerticalSolidList"/>
    <dgm:cxn modelId="{25D35F7C-218E-48F6-A2A6-7302C6A08EFD}" type="presParOf" srcId="{BC4D5F1C-C3C3-430C-884C-83D82667B937}" destId="{06CDF684-8B20-4AC4-99CD-C5CF1052939B}" srcOrd="1" destOrd="0" presId="urn:microsoft.com/office/officeart/2018/2/layout/IconVerticalSolidList"/>
    <dgm:cxn modelId="{673618D2-9C6B-4551-917D-ECE78DA80DC7}" type="presParOf" srcId="{BC4D5F1C-C3C3-430C-884C-83D82667B937}" destId="{1A96163E-DAC7-4713-B426-0D4DBE86734D}" srcOrd="2" destOrd="0" presId="urn:microsoft.com/office/officeart/2018/2/layout/IconVerticalSolidList"/>
    <dgm:cxn modelId="{61E95094-20F1-4E30-9F10-29F1CDB041D6}" type="presParOf" srcId="{BC4D5F1C-C3C3-430C-884C-83D82667B937}" destId="{AAC8AFD5-7406-4C04-824A-44C00ECC73D9}" srcOrd="3" destOrd="0" presId="urn:microsoft.com/office/officeart/2018/2/layout/IconVerticalSolidList"/>
    <dgm:cxn modelId="{049CE1F2-B6FD-42F1-A6D7-F42AC76E7803}" type="presParOf" srcId="{ABAE1426-F499-4B34-A30C-AA67E8BAC102}" destId="{68D1F52F-6116-4B5C-A795-E2796818E884}" srcOrd="3" destOrd="0" presId="urn:microsoft.com/office/officeart/2018/2/layout/IconVerticalSolidList"/>
    <dgm:cxn modelId="{4530F856-D3AD-4677-BC87-D0CFC1DF6233}" type="presParOf" srcId="{ABAE1426-F499-4B34-A30C-AA67E8BAC102}" destId="{3F138F00-1D20-4586-B8F1-046F2044D6CF}" srcOrd="4" destOrd="0" presId="urn:microsoft.com/office/officeart/2018/2/layout/IconVerticalSolidList"/>
    <dgm:cxn modelId="{A32C3A30-05E2-43FD-A7E0-5E1C75756F82}" type="presParOf" srcId="{3F138F00-1D20-4586-B8F1-046F2044D6CF}" destId="{95EEA58A-462F-4E99-858B-30E8CB12A487}" srcOrd="0" destOrd="0" presId="urn:microsoft.com/office/officeart/2018/2/layout/IconVerticalSolidList"/>
    <dgm:cxn modelId="{D81625DC-CE5D-402B-8D42-BC4C16F43552}" type="presParOf" srcId="{3F138F00-1D20-4586-B8F1-046F2044D6CF}" destId="{56DBF374-048A-4322-B0BF-D26CE3C471E2}" srcOrd="1" destOrd="0" presId="urn:microsoft.com/office/officeart/2018/2/layout/IconVerticalSolidList"/>
    <dgm:cxn modelId="{7176CC53-A462-4B3E-AC21-628282A5568E}" type="presParOf" srcId="{3F138F00-1D20-4586-B8F1-046F2044D6CF}" destId="{E4B866C9-C401-4AFC-88E3-20F430B45600}" srcOrd="2" destOrd="0" presId="urn:microsoft.com/office/officeart/2018/2/layout/IconVerticalSolidList"/>
    <dgm:cxn modelId="{9F1B50FF-3C78-4C65-BBC3-D1DA6AFFE798}" type="presParOf" srcId="{3F138F00-1D20-4586-B8F1-046F2044D6CF}" destId="{705ACE0F-FA96-42B0-804A-2B307584B8CB}" srcOrd="3" destOrd="0" presId="urn:microsoft.com/office/officeart/2018/2/layout/IconVerticalSolidList"/>
    <dgm:cxn modelId="{32D37E35-ED6B-4CA7-9205-6717D46A82D6}" type="presParOf" srcId="{ABAE1426-F499-4B34-A30C-AA67E8BAC102}" destId="{5204120E-560E-49C4-80E3-6B36312D8B53}" srcOrd="5" destOrd="0" presId="urn:microsoft.com/office/officeart/2018/2/layout/IconVerticalSolidList"/>
    <dgm:cxn modelId="{915E7450-059E-4A61-AE46-64CEB656062F}" type="presParOf" srcId="{ABAE1426-F499-4B34-A30C-AA67E8BAC102}" destId="{809AAC6B-64FC-40AE-80B0-18D9B9CDABD3}" srcOrd="6" destOrd="0" presId="urn:microsoft.com/office/officeart/2018/2/layout/IconVerticalSolidList"/>
    <dgm:cxn modelId="{4B948665-0514-4AB1-AC82-751538B2028E}" type="presParOf" srcId="{809AAC6B-64FC-40AE-80B0-18D9B9CDABD3}" destId="{970BE4A2-99AB-4700-AA8C-7DED7CF145D0}" srcOrd="0" destOrd="0" presId="urn:microsoft.com/office/officeart/2018/2/layout/IconVerticalSolidList"/>
    <dgm:cxn modelId="{417428EE-4AA5-46A7-A9BF-7C98595BCEAC}" type="presParOf" srcId="{809AAC6B-64FC-40AE-80B0-18D9B9CDABD3}" destId="{F9347AB3-5249-4EDD-9D68-CADF9626672A}" srcOrd="1" destOrd="0" presId="urn:microsoft.com/office/officeart/2018/2/layout/IconVerticalSolidList"/>
    <dgm:cxn modelId="{13517203-55E9-4F86-B000-270AFCBC7DAB}" type="presParOf" srcId="{809AAC6B-64FC-40AE-80B0-18D9B9CDABD3}" destId="{604963C4-F0C5-4BC8-893C-4F7186B2941C}" srcOrd="2" destOrd="0" presId="urn:microsoft.com/office/officeart/2018/2/layout/IconVerticalSolidList"/>
    <dgm:cxn modelId="{9B52269C-3958-4999-B006-29AF9D219F07}" type="presParOf" srcId="{809AAC6B-64FC-40AE-80B0-18D9B9CDABD3}" destId="{9255F6FE-D857-4639-89C5-DF65D95360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132206-4022-4E5E-AFB3-8C193B47FE43}"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A88A3F2E-A601-4A79-8E07-B5CFCDF89208}">
      <dgm:prSet/>
      <dgm:spPr/>
      <dgm:t>
        <a:bodyPr/>
        <a:lstStyle/>
        <a:p>
          <a:r>
            <a:rPr lang="en-US"/>
            <a:t>TGC controls the brightness of the image at different depths. </a:t>
          </a:r>
        </a:p>
      </dgm:t>
    </dgm:pt>
    <dgm:pt modelId="{9D5DDED1-21F6-443F-ABAC-7D8932640CEF}" type="parTrans" cxnId="{E0E8D0A0-0FFB-4614-BC3D-A93977616000}">
      <dgm:prSet/>
      <dgm:spPr/>
      <dgm:t>
        <a:bodyPr/>
        <a:lstStyle/>
        <a:p>
          <a:endParaRPr lang="en-US"/>
        </a:p>
      </dgm:t>
    </dgm:pt>
    <dgm:pt modelId="{D2D0EB9C-79BE-4B7E-AF0B-A69147061EC1}" type="sibTrans" cxnId="{E0E8D0A0-0FFB-4614-BC3D-A93977616000}">
      <dgm:prSet/>
      <dgm:spPr/>
      <dgm:t>
        <a:bodyPr/>
        <a:lstStyle/>
        <a:p>
          <a:endParaRPr lang="en-US"/>
        </a:p>
      </dgm:t>
    </dgm:pt>
    <dgm:pt modelId="{54123456-4EE9-41FA-AB55-1BB854CD49E3}">
      <dgm:prSet/>
      <dgm:spPr/>
      <dgm:t>
        <a:bodyPr/>
        <a:lstStyle/>
        <a:p>
          <a:r>
            <a:rPr lang="en-US"/>
            <a:t>TGC evens out the brightness of an image. </a:t>
          </a:r>
        </a:p>
      </dgm:t>
    </dgm:pt>
    <dgm:pt modelId="{2B4BEE6C-9186-4B41-B4D7-FBE8C4875392}" type="parTrans" cxnId="{B5A7EA52-A17F-4DC5-A869-D317F5EF9467}">
      <dgm:prSet/>
      <dgm:spPr/>
      <dgm:t>
        <a:bodyPr/>
        <a:lstStyle/>
        <a:p>
          <a:endParaRPr lang="en-US"/>
        </a:p>
      </dgm:t>
    </dgm:pt>
    <dgm:pt modelId="{BC82F235-F108-4617-9450-85126014C056}" type="sibTrans" cxnId="{B5A7EA52-A17F-4DC5-A869-D317F5EF9467}">
      <dgm:prSet/>
      <dgm:spPr/>
      <dgm:t>
        <a:bodyPr/>
        <a:lstStyle/>
        <a:p>
          <a:endParaRPr lang="en-US"/>
        </a:p>
      </dgm:t>
    </dgm:pt>
    <dgm:pt modelId="{6BC31598-398F-4746-BDD5-773FEA3DFC4D}">
      <dgm:prSet/>
      <dgm:spPr/>
      <dgm:t>
        <a:bodyPr/>
        <a:lstStyle/>
        <a:p>
          <a:r>
            <a:rPr lang="en-US"/>
            <a:t>Without TGC the bottom of your image would be dark because sound weakens as it travels. </a:t>
          </a:r>
        </a:p>
      </dgm:t>
    </dgm:pt>
    <dgm:pt modelId="{C3FE6052-97B5-485B-A4E6-84188C5C6D3A}" type="parTrans" cxnId="{3CDB0093-668D-4AE0-8A9D-0C8B07914FE1}">
      <dgm:prSet/>
      <dgm:spPr/>
      <dgm:t>
        <a:bodyPr/>
        <a:lstStyle/>
        <a:p>
          <a:endParaRPr lang="en-US"/>
        </a:p>
      </dgm:t>
    </dgm:pt>
    <dgm:pt modelId="{C84AD4CB-27CA-492D-914D-1BF2C2BC5D8E}" type="sibTrans" cxnId="{3CDB0093-668D-4AE0-8A9D-0C8B07914FE1}">
      <dgm:prSet/>
      <dgm:spPr/>
      <dgm:t>
        <a:bodyPr/>
        <a:lstStyle/>
        <a:p>
          <a:endParaRPr lang="en-US"/>
        </a:p>
      </dgm:t>
    </dgm:pt>
    <dgm:pt modelId="{89A797E6-5889-4F1A-A7D3-BA0DBE329FC1}" type="pres">
      <dgm:prSet presAssocID="{2E132206-4022-4E5E-AFB3-8C193B47FE43}" presName="linear" presStyleCnt="0">
        <dgm:presLayoutVars>
          <dgm:animLvl val="lvl"/>
          <dgm:resizeHandles val="exact"/>
        </dgm:presLayoutVars>
      </dgm:prSet>
      <dgm:spPr/>
    </dgm:pt>
    <dgm:pt modelId="{597DEF77-7E3C-4000-BEDC-1163A02FBD01}" type="pres">
      <dgm:prSet presAssocID="{A88A3F2E-A601-4A79-8E07-B5CFCDF89208}" presName="parentText" presStyleLbl="node1" presStyleIdx="0" presStyleCnt="3">
        <dgm:presLayoutVars>
          <dgm:chMax val="0"/>
          <dgm:bulletEnabled val="1"/>
        </dgm:presLayoutVars>
      </dgm:prSet>
      <dgm:spPr/>
    </dgm:pt>
    <dgm:pt modelId="{509F62D7-68C6-4429-AD07-BC1E5E1A14C7}" type="pres">
      <dgm:prSet presAssocID="{D2D0EB9C-79BE-4B7E-AF0B-A69147061EC1}" presName="spacer" presStyleCnt="0"/>
      <dgm:spPr/>
    </dgm:pt>
    <dgm:pt modelId="{1C5074E3-0376-4FAC-BCB5-1651E4E7B7A6}" type="pres">
      <dgm:prSet presAssocID="{54123456-4EE9-41FA-AB55-1BB854CD49E3}" presName="parentText" presStyleLbl="node1" presStyleIdx="1" presStyleCnt="3">
        <dgm:presLayoutVars>
          <dgm:chMax val="0"/>
          <dgm:bulletEnabled val="1"/>
        </dgm:presLayoutVars>
      </dgm:prSet>
      <dgm:spPr/>
    </dgm:pt>
    <dgm:pt modelId="{04742BE8-564F-405E-8119-44178355F0F9}" type="pres">
      <dgm:prSet presAssocID="{BC82F235-F108-4617-9450-85126014C056}" presName="spacer" presStyleCnt="0"/>
      <dgm:spPr/>
    </dgm:pt>
    <dgm:pt modelId="{1DC2A90B-8238-42D9-A004-A00699183EB1}" type="pres">
      <dgm:prSet presAssocID="{6BC31598-398F-4746-BDD5-773FEA3DFC4D}" presName="parentText" presStyleLbl="node1" presStyleIdx="2" presStyleCnt="3">
        <dgm:presLayoutVars>
          <dgm:chMax val="0"/>
          <dgm:bulletEnabled val="1"/>
        </dgm:presLayoutVars>
      </dgm:prSet>
      <dgm:spPr/>
    </dgm:pt>
  </dgm:ptLst>
  <dgm:cxnLst>
    <dgm:cxn modelId="{9500D322-4455-43B5-A7CE-DDC8DF5D3B17}" type="presOf" srcId="{54123456-4EE9-41FA-AB55-1BB854CD49E3}" destId="{1C5074E3-0376-4FAC-BCB5-1651E4E7B7A6}" srcOrd="0" destOrd="0" presId="urn:microsoft.com/office/officeart/2005/8/layout/vList2"/>
    <dgm:cxn modelId="{825DA261-3E0F-4585-AF21-CF2410EBCB68}" type="presOf" srcId="{2E132206-4022-4E5E-AFB3-8C193B47FE43}" destId="{89A797E6-5889-4F1A-A7D3-BA0DBE329FC1}" srcOrd="0" destOrd="0" presId="urn:microsoft.com/office/officeart/2005/8/layout/vList2"/>
    <dgm:cxn modelId="{B5A7EA52-A17F-4DC5-A869-D317F5EF9467}" srcId="{2E132206-4022-4E5E-AFB3-8C193B47FE43}" destId="{54123456-4EE9-41FA-AB55-1BB854CD49E3}" srcOrd="1" destOrd="0" parTransId="{2B4BEE6C-9186-4B41-B4D7-FBE8C4875392}" sibTransId="{BC82F235-F108-4617-9450-85126014C056}"/>
    <dgm:cxn modelId="{B03EB657-D98B-4282-A9EE-147A9A66D83F}" type="presOf" srcId="{A88A3F2E-A601-4A79-8E07-B5CFCDF89208}" destId="{597DEF77-7E3C-4000-BEDC-1163A02FBD01}" srcOrd="0" destOrd="0" presId="urn:microsoft.com/office/officeart/2005/8/layout/vList2"/>
    <dgm:cxn modelId="{3CDB0093-668D-4AE0-8A9D-0C8B07914FE1}" srcId="{2E132206-4022-4E5E-AFB3-8C193B47FE43}" destId="{6BC31598-398F-4746-BDD5-773FEA3DFC4D}" srcOrd="2" destOrd="0" parTransId="{C3FE6052-97B5-485B-A4E6-84188C5C6D3A}" sibTransId="{C84AD4CB-27CA-492D-914D-1BF2C2BC5D8E}"/>
    <dgm:cxn modelId="{E0E8D0A0-0FFB-4614-BC3D-A93977616000}" srcId="{2E132206-4022-4E5E-AFB3-8C193B47FE43}" destId="{A88A3F2E-A601-4A79-8E07-B5CFCDF89208}" srcOrd="0" destOrd="0" parTransId="{9D5DDED1-21F6-443F-ABAC-7D8932640CEF}" sibTransId="{D2D0EB9C-79BE-4B7E-AF0B-A69147061EC1}"/>
    <dgm:cxn modelId="{5CC18FF5-02AF-49F2-908D-1D1E48C21F8F}" type="presOf" srcId="{6BC31598-398F-4746-BDD5-773FEA3DFC4D}" destId="{1DC2A90B-8238-42D9-A004-A00699183EB1}" srcOrd="0" destOrd="0" presId="urn:microsoft.com/office/officeart/2005/8/layout/vList2"/>
    <dgm:cxn modelId="{FC1F83B2-4011-4F7A-AE39-884E9FA9DF6F}" type="presParOf" srcId="{89A797E6-5889-4F1A-A7D3-BA0DBE329FC1}" destId="{597DEF77-7E3C-4000-BEDC-1163A02FBD01}" srcOrd="0" destOrd="0" presId="urn:microsoft.com/office/officeart/2005/8/layout/vList2"/>
    <dgm:cxn modelId="{1317D1CA-A625-473F-B7AB-9832ED6D111B}" type="presParOf" srcId="{89A797E6-5889-4F1A-A7D3-BA0DBE329FC1}" destId="{509F62D7-68C6-4429-AD07-BC1E5E1A14C7}" srcOrd="1" destOrd="0" presId="urn:microsoft.com/office/officeart/2005/8/layout/vList2"/>
    <dgm:cxn modelId="{E72E066C-9E37-4C39-8A01-596F333C7845}" type="presParOf" srcId="{89A797E6-5889-4F1A-A7D3-BA0DBE329FC1}" destId="{1C5074E3-0376-4FAC-BCB5-1651E4E7B7A6}" srcOrd="2" destOrd="0" presId="urn:microsoft.com/office/officeart/2005/8/layout/vList2"/>
    <dgm:cxn modelId="{CA19E9F9-D723-4ADA-A86C-79C2EE8DF432}" type="presParOf" srcId="{89A797E6-5889-4F1A-A7D3-BA0DBE329FC1}" destId="{04742BE8-564F-405E-8119-44178355F0F9}" srcOrd="3" destOrd="0" presId="urn:microsoft.com/office/officeart/2005/8/layout/vList2"/>
    <dgm:cxn modelId="{E4B5BF5A-2B8F-4E2E-8BA6-23387C3FEC8A}" type="presParOf" srcId="{89A797E6-5889-4F1A-A7D3-BA0DBE329FC1}" destId="{1DC2A90B-8238-42D9-A004-A00699183EB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C9E725-B17B-4D48-864E-FEF68791063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A2B83BA-F12C-44FA-8E56-E245D091AA20}">
      <dgm:prSet/>
      <dgm:spPr/>
      <dgm:t>
        <a:bodyPr/>
        <a:lstStyle/>
        <a:p>
          <a:r>
            <a:rPr lang="en-US"/>
            <a:t>The depth knob controls the imaging depth of the machine </a:t>
          </a:r>
        </a:p>
      </dgm:t>
    </dgm:pt>
    <dgm:pt modelId="{2C99D325-6A05-4643-AA77-8F58B95E9E26}" type="parTrans" cxnId="{EB032B87-0FD2-4BDE-B721-2807EBF81E64}">
      <dgm:prSet/>
      <dgm:spPr/>
      <dgm:t>
        <a:bodyPr/>
        <a:lstStyle/>
        <a:p>
          <a:endParaRPr lang="en-US"/>
        </a:p>
      </dgm:t>
    </dgm:pt>
    <dgm:pt modelId="{C20C8C5C-8EA2-4BF9-8BBE-FC80EF25CE5E}" type="sibTrans" cxnId="{EB032B87-0FD2-4BDE-B721-2807EBF81E64}">
      <dgm:prSet/>
      <dgm:spPr/>
      <dgm:t>
        <a:bodyPr/>
        <a:lstStyle/>
        <a:p>
          <a:endParaRPr lang="en-US"/>
        </a:p>
      </dgm:t>
    </dgm:pt>
    <dgm:pt modelId="{6EBB53DB-66E6-4AD6-9A8F-AE02B1E7D762}">
      <dgm:prSet/>
      <dgm:spPr/>
      <dgm:t>
        <a:bodyPr/>
        <a:lstStyle/>
        <a:p>
          <a:r>
            <a:rPr lang="en-US"/>
            <a:t>Shallow depth would be closer to the surface of the skin, deep depths are deeper in the body or farther away from the skin surface</a:t>
          </a:r>
        </a:p>
      </dgm:t>
    </dgm:pt>
    <dgm:pt modelId="{C3470774-B313-4E4C-B78F-DC74CEF9F045}" type="parTrans" cxnId="{6C9E4FC6-B976-4088-AB70-CA181FEB6E2F}">
      <dgm:prSet/>
      <dgm:spPr/>
      <dgm:t>
        <a:bodyPr/>
        <a:lstStyle/>
        <a:p>
          <a:endParaRPr lang="en-US"/>
        </a:p>
      </dgm:t>
    </dgm:pt>
    <dgm:pt modelId="{16DAFF42-5137-4D06-B6AC-B60486B9ED58}" type="sibTrans" cxnId="{6C9E4FC6-B976-4088-AB70-CA181FEB6E2F}">
      <dgm:prSet/>
      <dgm:spPr/>
      <dgm:t>
        <a:bodyPr/>
        <a:lstStyle/>
        <a:p>
          <a:endParaRPr lang="en-US"/>
        </a:p>
      </dgm:t>
    </dgm:pt>
    <dgm:pt modelId="{3496B4ED-04BC-47CA-9B5E-10BCE5D8F9D0}" type="pres">
      <dgm:prSet presAssocID="{23C9E725-B17B-4D48-864E-FEF687910634}" presName="root" presStyleCnt="0">
        <dgm:presLayoutVars>
          <dgm:dir/>
          <dgm:resizeHandles val="exact"/>
        </dgm:presLayoutVars>
      </dgm:prSet>
      <dgm:spPr/>
    </dgm:pt>
    <dgm:pt modelId="{6860FAFA-5B04-4DAE-9147-AA4EAD63FE0F}" type="pres">
      <dgm:prSet presAssocID="{CA2B83BA-F12C-44FA-8E56-E245D091AA20}" presName="compNode" presStyleCnt="0"/>
      <dgm:spPr/>
    </dgm:pt>
    <dgm:pt modelId="{B622E057-8450-4E90-91E4-4A4A7A5605C4}" type="pres">
      <dgm:prSet presAssocID="{CA2B83BA-F12C-44FA-8E56-E245D091AA20}" presName="bgRect" presStyleLbl="bgShp" presStyleIdx="0" presStyleCnt="2"/>
      <dgm:spPr/>
    </dgm:pt>
    <dgm:pt modelId="{EE973D50-286D-416E-8D63-3F205D343F3B}" type="pres">
      <dgm:prSet presAssocID="{CA2B83BA-F12C-44FA-8E56-E245D091AA2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7679C134-F333-4690-A0BD-4DDB886DB197}" type="pres">
      <dgm:prSet presAssocID="{CA2B83BA-F12C-44FA-8E56-E245D091AA20}" presName="spaceRect" presStyleCnt="0"/>
      <dgm:spPr/>
    </dgm:pt>
    <dgm:pt modelId="{64873361-61E3-4D44-A4E5-651B7472BA68}" type="pres">
      <dgm:prSet presAssocID="{CA2B83BA-F12C-44FA-8E56-E245D091AA20}" presName="parTx" presStyleLbl="revTx" presStyleIdx="0" presStyleCnt="2">
        <dgm:presLayoutVars>
          <dgm:chMax val="0"/>
          <dgm:chPref val="0"/>
        </dgm:presLayoutVars>
      </dgm:prSet>
      <dgm:spPr/>
    </dgm:pt>
    <dgm:pt modelId="{092334A2-1D11-49C0-8A4C-5441F234F14C}" type="pres">
      <dgm:prSet presAssocID="{C20C8C5C-8EA2-4BF9-8BBE-FC80EF25CE5E}" presName="sibTrans" presStyleCnt="0"/>
      <dgm:spPr/>
    </dgm:pt>
    <dgm:pt modelId="{8D41EB70-5219-4B27-9B7D-5280C406930C}" type="pres">
      <dgm:prSet presAssocID="{6EBB53DB-66E6-4AD6-9A8F-AE02B1E7D762}" presName="compNode" presStyleCnt="0"/>
      <dgm:spPr/>
    </dgm:pt>
    <dgm:pt modelId="{4F44E05C-1B2D-44A9-A828-AF8E271376DD}" type="pres">
      <dgm:prSet presAssocID="{6EBB53DB-66E6-4AD6-9A8F-AE02B1E7D762}" presName="bgRect" presStyleLbl="bgShp" presStyleIdx="1" presStyleCnt="2"/>
      <dgm:spPr/>
    </dgm:pt>
    <dgm:pt modelId="{70DEF531-AB02-4695-BD33-C09C7834158A}" type="pres">
      <dgm:prSet presAssocID="{6EBB53DB-66E6-4AD6-9A8F-AE02B1E7D76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ungs"/>
        </a:ext>
      </dgm:extLst>
    </dgm:pt>
    <dgm:pt modelId="{79EF50A2-33A4-4646-B88A-AE016BF00C1A}" type="pres">
      <dgm:prSet presAssocID="{6EBB53DB-66E6-4AD6-9A8F-AE02B1E7D762}" presName="spaceRect" presStyleCnt="0"/>
      <dgm:spPr/>
    </dgm:pt>
    <dgm:pt modelId="{6A3FC968-BF52-4C1B-BF23-DBEF0AD9F9F5}" type="pres">
      <dgm:prSet presAssocID="{6EBB53DB-66E6-4AD6-9A8F-AE02B1E7D762}" presName="parTx" presStyleLbl="revTx" presStyleIdx="1" presStyleCnt="2">
        <dgm:presLayoutVars>
          <dgm:chMax val="0"/>
          <dgm:chPref val="0"/>
        </dgm:presLayoutVars>
      </dgm:prSet>
      <dgm:spPr/>
    </dgm:pt>
  </dgm:ptLst>
  <dgm:cxnLst>
    <dgm:cxn modelId="{3F451808-8153-42AF-BA1D-5B484493E0D9}" type="presOf" srcId="{23C9E725-B17B-4D48-864E-FEF687910634}" destId="{3496B4ED-04BC-47CA-9B5E-10BCE5D8F9D0}" srcOrd="0" destOrd="0" presId="urn:microsoft.com/office/officeart/2018/2/layout/IconVerticalSolidList"/>
    <dgm:cxn modelId="{AB568A0A-E571-4939-8547-1338E6C91A2E}" type="presOf" srcId="{CA2B83BA-F12C-44FA-8E56-E245D091AA20}" destId="{64873361-61E3-4D44-A4E5-651B7472BA68}" srcOrd="0" destOrd="0" presId="urn:microsoft.com/office/officeart/2018/2/layout/IconVerticalSolidList"/>
    <dgm:cxn modelId="{2857742A-1C25-4080-978C-A880F38D9306}" type="presOf" srcId="{6EBB53DB-66E6-4AD6-9A8F-AE02B1E7D762}" destId="{6A3FC968-BF52-4C1B-BF23-DBEF0AD9F9F5}" srcOrd="0" destOrd="0" presId="urn:microsoft.com/office/officeart/2018/2/layout/IconVerticalSolidList"/>
    <dgm:cxn modelId="{EB032B87-0FD2-4BDE-B721-2807EBF81E64}" srcId="{23C9E725-B17B-4D48-864E-FEF687910634}" destId="{CA2B83BA-F12C-44FA-8E56-E245D091AA20}" srcOrd="0" destOrd="0" parTransId="{2C99D325-6A05-4643-AA77-8F58B95E9E26}" sibTransId="{C20C8C5C-8EA2-4BF9-8BBE-FC80EF25CE5E}"/>
    <dgm:cxn modelId="{6C9E4FC6-B976-4088-AB70-CA181FEB6E2F}" srcId="{23C9E725-B17B-4D48-864E-FEF687910634}" destId="{6EBB53DB-66E6-4AD6-9A8F-AE02B1E7D762}" srcOrd="1" destOrd="0" parTransId="{C3470774-B313-4E4C-B78F-DC74CEF9F045}" sibTransId="{16DAFF42-5137-4D06-B6AC-B60486B9ED58}"/>
    <dgm:cxn modelId="{38C16813-767F-4DD0-B195-49928D3CF6CD}" type="presParOf" srcId="{3496B4ED-04BC-47CA-9B5E-10BCE5D8F9D0}" destId="{6860FAFA-5B04-4DAE-9147-AA4EAD63FE0F}" srcOrd="0" destOrd="0" presId="urn:microsoft.com/office/officeart/2018/2/layout/IconVerticalSolidList"/>
    <dgm:cxn modelId="{BC6CAD51-0EF0-4319-8397-FF155CC9E3ED}" type="presParOf" srcId="{6860FAFA-5B04-4DAE-9147-AA4EAD63FE0F}" destId="{B622E057-8450-4E90-91E4-4A4A7A5605C4}" srcOrd="0" destOrd="0" presId="urn:microsoft.com/office/officeart/2018/2/layout/IconVerticalSolidList"/>
    <dgm:cxn modelId="{95CE07CF-1A3C-408C-937D-58C01C5C5EEF}" type="presParOf" srcId="{6860FAFA-5B04-4DAE-9147-AA4EAD63FE0F}" destId="{EE973D50-286D-416E-8D63-3F205D343F3B}" srcOrd="1" destOrd="0" presId="urn:microsoft.com/office/officeart/2018/2/layout/IconVerticalSolidList"/>
    <dgm:cxn modelId="{C5E9E273-86E5-4BA2-9861-FB560488B37E}" type="presParOf" srcId="{6860FAFA-5B04-4DAE-9147-AA4EAD63FE0F}" destId="{7679C134-F333-4690-A0BD-4DDB886DB197}" srcOrd="2" destOrd="0" presId="urn:microsoft.com/office/officeart/2018/2/layout/IconVerticalSolidList"/>
    <dgm:cxn modelId="{5BB9D8D4-187B-4286-9830-C95CAE4E6CCD}" type="presParOf" srcId="{6860FAFA-5B04-4DAE-9147-AA4EAD63FE0F}" destId="{64873361-61E3-4D44-A4E5-651B7472BA68}" srcOrd="3" destOrd="0" presId="urn:microsoft.com/office/officeart/2018/2/layout/IconVerticalSolidList"/>
    <dgm:cxn modelId="{EB4DAE30-F5B3-4133-A70E-AF631D978FBB}" type="presParOf" srcId="{3496B4ED-04BC-47CA-9B5E-10BCE5D8F9D0}" destId="{092334A2-1D11-49C0-8A4C-5441F234F14C}" srcOrd="1" destOrd="0" presId="urn:microsoft.com/office/officeart/2018/2/layout/IconVerticalSolidList"/>
    <dgm:cxn modelId="{06D05B44-429B-402C-8A32-27CD5552DA46}" type="presParOf" srcId="{3496B4ED-04BC-47CA-9B5E-10BCE5D8F9D0}" destId="{8D41EB70-5219-4B27-9B7D-5280C406930C}" srcOrd="2" destOrd="0" presId="urn:microsoft.com/office/officeart/2018/2/layout/IconVerticalSolidList"/>
    <dgm:cxn modelId="{499EAF27-1BCF-4039-9AFF-61DF80A81C11}" type="presParOf" srcId="{8D41EB70-5219-4B27-9B7D-5280C406930C}" destId="{4F44E05C-1B2D-44A9-A828-AF8E271376DD}" srcOrd="0" destOrd="0" presId="urn:microsoft.com/office/officeart/2018/2/layout/IconVerticalSolidList"/>
    <dgm:cxn modelId="{AB4D0636-A4B1-426C-9F62-AB648F4F12F4}" type="presParOf" srcId="{8D41EB70-5219-4B27-9B7D-5280C406930C}" destId="{70DEF531-AB02-4695-BD33-C09C7834158A}" srcOrd="1" destOrd="0" presId="urn:microsoft.com/office/officeart/2018/2/layout/IconVerticalSolidList"/>
    <dgm:cxn modelId="{7B22E607-0847-4AFD-A4AD-4F4125608512}" type="presParOf" srcId="{8D41EB70-5219-4B27-9B7D-5280C406930C}" destId="{79EF50A2-33A4-4646-B88A-AE016BF00C1A}" srcOrd="2" destOrd="0" presId="urn:microsoft.com/office/officeart/2018/2/layout/IconVerticalSolidList"/>
    <dgm:cxn modelId="{D88CF876-C021-4790-862C-1B49BF7BAAF8}" type="presParOf" srcId="{8D41EB70-5219-4B27-9B7D-5280C406930C}" destId="{6A3FC968-BF52-4C1B-BF23-DBEF0AD9F9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0AA37B-0AC7-4829-AD55-1CEB402906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9C3B9C0-BFEE-41B3-8844-7D0FB180D3F7}">
      <dgm:prSet/>
      <dgm:spPr/>
      <dgm:t>
        <a:bodyPr/>
        <a:lstStyle/>
        <a:p>
          <a:pPr rtl="0"/>
          <a:r>
            <a:rPr lang="en-US" dirty="0"/>
            <a:t>There are many different kinds of</a:t>
          </a:r>
          <a:r>
            <a:rPr lang="en-US" dirty="0">
              <a:latin typeface="Verdana"/>
            </a:rPr>
            <a:t> Doppler</a:t>
          </a:r>
          <a:r>
            <a:rPr lang="en-US" dirty="0"/>
            <a:t>. ​</a:t>
          </a:r>
        </a:p>
      </dgm:t>
    </dgm:pt>
    <dgm:pt modelId="{39FDEA50-6A5C-4EF1-8382-5480B1FADAE2}" type="parTrans" cxnId="{92FAAF49-4407-49A5-BB66-08E38BB4534B}">
      <dgm:prSet/>
      <dgm:spPr/>
      <dgm:t>
        <a:bodyPr/>
        <a:lstStyle/>
        <a:p>
          <a:endParaRPr lang="en-US"/>
        </a:p>
      </dgm:t>
    </dgm:pt>
    <dgm:pt modelId="{1B1EEE7D-3494-4BC8-92E0-364628C494A3}" type="sibTrans" cxnId="{92FAAF49-4407-49A5-BB66-08E38BB4534B}">
      <dgm:prSet/>
      <dgm:spPr/>
      <dgm:t>
        <a:bodyPr/>
        <a:lstStyle/>
        <a:p>
          <a:endParaRPr lang="en-US"/>
        </a:p>
      </dgm:t>
    </dgm:pt>
    <dgm:pt modelId="{448EF0BD-DEDF-4D59-AABA-789CB95F21B2}">
      <dgm:prSet/>
      <dgm:spPr/>
      <dgm:t>
        <a:bodyPr/>
        <a:lstStyle/>
        <a:p>
          <a:r>
            <a:rPr lang="en-US" dirty="0"/>
            <a:t>Color Doppler colorizes blood flow within the body so that we can better visualize blood vessels and blood flow. ​</a:t>
          </a:r>
        </a:p>
      </dgm:t>
    </dgm:pt>
    <dgm:pt modelId="{F1446319-8FFD-4BF6-9DC8-1AEE66F9DD0F}" type="parTrans" cxnId="{111F6BA1-BA3F-461A-92EF-500193D5F994}">
      <dgm:prSet/>
      <dgm:spPr/>
      <dgm:t>
        <a:bodyPr/>
        <a:lstStyle/>
        <a:p>
          <a:endParaRPr lang="en-US"/>
        </a:p>
      </dgm:t>
    </dgm:pt>
    <dgm:pt modelId="{259D5F25-2819-4EE7-8F0A-975EB84DA8B7}" type="sibTrans" cxnId="{111F6BA1-BA3F-461A-92EF-500193D5F994}">
      <dgm:prSet/>
      <dgm:spPr/>
      <dgm:t>
        <a:bodyPr/>
        <a:lstStyle/>
        <a:p>
          <a:endParaRPr lang="en-US"/>
        </a:p>
      </dgm:t>
    </dgm:pt>
    <dgm:pt modelId="{CF90CDEC-5A79-4FA8-9D2C-6C7EA294C491}">
      <dgm:prSet/>
      <dgm:spPr/>
      <dgm:t>
        <a:bodyPr/>
        <a:lstStyle/>
        <a:p>
          <a:r>
            <a:rPr lang="en-US" dirty="0"/>
            <a:t>Spectral Doppler measures the velocity and assigns a wave diagram to various vessels and structures. </a:t>
          </a:r>
        </a:p>
      </dgm:t>
    </dgm:pt>
    <dgm:pt modelId="{9B0FF930-A611-4BEB-8E59-8BCDC937F5FF}" type="parTrans" cxnId="{E6F6299B-2E23-455B-9889-68F58676C88C}">
      <dgm:prSet/>
      <dgm:spPr/>
      <dgm:t>
        <a:bodyPr/>
        <a:lstStyle/>
        <a:p>
          <a:endParaRPr lang="en-US"/>
        </a:p>
      </dgm:t>
    </dgm:pt>
    <dgm:pt modelId="{7071F3A4-DA3E-41F0-BE97-2605EDFB1D1F}" type="sibTrans" cxnId="{E6F6299B-2E23-455B-9889-68F58676C88C}">
      <dgm:prSet/>
      <dgm:spPr/>
      <dgm:t>
        <a:bodyPr/>
        <a:lstStyle/>
        <a:p>
          <a:endParaRPr lang="en-US"/>
        </a:p>
      </dgm:t>
    </dgm:pt>
    <dgm:pt modelId="{A82FDEC3-4923-4B5C-A0FB-C53D2D63FDD8}" type="pres">
      <dgm:prSet presAssocID="{690AA37B-0AC7-4829-AD55-1CEB40290615}" presName="linear" presStyleCnt="0">
        <dgm:presLayoutVars>
          <dgm:animLvl val="lvl"/>
          <dgm:resizeHandles val="exact"/>
        </dgm:presLayoutVars>
      </dgm:prSet>
      <dgm:spPr/>
    </dgm:pt>
    <dgm:pt modelId="{99B3A60E-FACF-4A47-AC90-F06F7B66ED55}" type="pres">
      <dgm:prSet presAssocID="{C9C3B9C0-BFEE-41B3-8844-7D0FB180D3F7}" presName="parentText" presStyleLbl="node1" presStyleIdx="0" presStyleCnt="3">
        <dgm:presLayoutVars>
          <dgm:chMax val="0"/>
          <dgm:bulletEnabled val="1"/>
        </dgm:presLayoutVars>
      </dgm:prSet>
      <dgm:spPr/>
    </dgm:pt>
    <dgm:pt modelId="{37957741-B122-4D97-A469-4AA6ABB21B48}" type="pres">
      <dgm:prSet presAssocID="{1B1EEE7D-3494-4BC8-92E0-364628C494A3}" presName="spacer" presStyleCnt="0"/>
      <dgm:spPr/>
    </dgm:pt>
    <dgm:pt modelId="{28CDE024-26D1-4CF1-BBA9-4B8E64B107DA}" type="pres">
      <dgm:prSet presAssocID="{448EF0BD-DEDF-4D59-AABA-789CB95F21B2}" presName="parentText" presStyleLbl="node1" presStyleIdx="1" presStyleCnt="3">
        <dgm:presLayoutVars>
          <dgm:chMax val="0"/>
          <dgm:bulletEnabled val="1"/>
        </dgm:presLayoutVars>
      </dgm:prSet>
      <dgm:spPr/>
    </dgm:pt>
    <dgm:pt modelId="{07E4D611-4669-44B9-A1D5-B7DF36B09098}" type="pres">
      <dgm:prSet presAssocID="{259D5F25-2819-4EE7-8F0A-975EB84DA8B7}" presName="spacer" presStyleCnt="0"/>
      <dgm:spPr/>
    </dgm:pt>
    <dgm:pt modelId="{65343CF2-F8F7-4114-AD79-646B1E4F1F79}" type="pres">
      <dgm:prSet presAssocID="{CF90CDEC-5A79-4FA8-9D2C-6C7EA294C491}" presName="parentText" presStyleLbl="node1" presStyleIdx="2" presStyleCnt="3">
        <dgm:presLayoutVars>
          <dgm:chMax val="0"/>
          <dgm:bulletEnabled val="1"/>
        </dgm:presLayoutVars>
      </dgm:prSet>
      <dgm:spPr/>
    </dgm:pt>
  </dgm:ptLst>
  <dgm:cxnLst>
    <dgm:cxn modelId="{8C4E0122-62F7-490E-9342-D8318853B0D3}" type="presOf" srcId="{448EF0BD-DEDF-4D59-AABA-789CB95F21B2}" destId="{28CDE024-26D1-4CF1-BBA9-4B8E64B107DA}" srcOrd="0" destOrd="0" presId="urn:microsoft.com/office/officeart/2005/8/layout/vList2"/>
    <dgm:cxn modelId="{92FAAF49-4407-49A5-BB66-08E38BB4534B}" srcId="{690AA37B-0AC7-4829-AD55-1CEB40290615}" destId="{C9C3B9C0-BFEE-41B3-8844-7D0FB180D3F7}" srcOrd="0" destOrd="0" parTransId="{39FDEA50-6A5C-4EF1-8382-5480B1FADAE2}" sibTransId="{1B1EEE7D-3494-4BC8-92E0-364628C494A3}"/>
    <dgm:cxn modelId="{4CC70691-0CE5-4835-AB64-6957A2808866}" type="presOf" srcId="{C9C3B9C0-BFEE-41B3-8844-7D0FB180D3F7}" destId="{99B3A60E-FACF-4A47-AC90-F06F7B66ED55}" srcOrd="0" destOrd="0" presId="urn:microsoft.com/office/officeart/2005/8/layout/vList2"/>
    <dgm:cxn modelId="{E6F6299B-2E23-455B-9889-68F58676C88C}" srcId="{690AA37B-0AC7-4829-AD55-1CEB40290615}" destId="{CF90CDEC-5A79-4FA8-9D2C-6C7EA294C491}" srcOrd="2" destOrd="0" parTransId="{9B0FF930-A611-4BEB-8E59-8BCDC937F5FF}" sibTransId="{7071F3A4-DA3E-41F0-BE97-2605EDFB1D1F}"/>
    <dgm:cxn modelId="{111F6BA1-BA3F-461A-92EF-500193D5F994}" srcId="{690AA37B-0AC7-4829-AD55-1CEB40290615}" destId="{448EF0BD-DEDF-4D59-AABA-789CB95F21B2}" srcOrd="1" destOrd="0" parTransId="{F1446319-8FFD-4BF6-9DC8-1AEE66F9DD0F}" sibTransId="{259D5F25-2819-4EE7-8F0A-975EB84DA8B7}"/>
    <dgm:cxn modelId="{C63B77AF-38DB-4CBA-8193-2C09AA44C711}" type="presOf" srcId="{CF90CDEC-5A79-4FA8-9D2C-6C7EA294C491}" destId="{65343CF2-F8F7-4114-AD79-646B1E4F1F79}" srcOrd="0" destOrd="0" presId="urn:microsoft.com/office/officeart/2005/8/layout/vList2"/>
    <dgm:cxn modelId="{DC5643B6-5A8C-4F1C-9DB1-B5DE3AE713D7}" type="presOf" srcId="{690AA37B-0AC7-4829-AD55-1CEB40290615}" destId="{A82FDEC3-4923-4B5C-A0FB-C53D2D63FDD8}" srcOrd="0" destOrd="0" presId="urn:microsoft.com/office/officeart/2005/8/layout/vList2"/>
    <dgm:cxn modelId="{493CA656-309C-4D97-9ADD-092352A82F5B}" type="presParOf" srcId="{A82FDEC3-4923-4B5C-A0FB-C53D2D63FDD8}" destId="{99B3A60E-FACF-4A47-AC90-F06F7B66ED55}" srcOrd="0" destOrd="0" presId="urn:microsoft.com/office/officeart/2005/8/layout/vList2"/>
    <dgm:cxn modelId="{2F2B8576-67F4-40CC-A5FC-AD90719A7513}" type="presParOf" srcId="{A82FDEC3-4923-4B5C-A0FB-C53D2D63FDD8}" destId="{37957741-B122-4D97-A469-4AA6ABB21B48}" srcOrd="1" destOrd="0" presId="urn:microsoft.com/office/officeart/2005/8/layout/vList2"/>
    <dgm:cxn modelId="{DD96B8ED-8C50-410D-BC30-193A876C4C4F}" type="presParOf" srcId="{A82FDEC3-4923-4B5C-A0FB-C53D2D63FDD8}" destId="{28CDE024-26D1-4CF1-BBA9-4B8E64B107DA}" srcOrd="2" destOrd="0" presId="urn:microsoft.com/office/officeart/2005/8/layout/vList2"/>
    <dgm:cxn modelId="{4D16A717-9E9B-4064-BFE1-923AE653CCCC}" type="presParOf" srcId="{A82FDEC3-4923-4B5C-A0FB-C53D2D63FDD8}" destId="{07E4D611-4669-44B9-A1D5-B7DF36B09098}" srcOrd="3" destOrd="0" presId="urn:microsoft.com/office/officeart/2005/8/layout/vList2"/>
    <dgm:cxn modelId="{0E006C0A-2D54-41F3-BB66-F4013C3BA506}" type="presParOf" srcId="{A82FDEC3-4923-4B5C-A0FB-C53D2D63FDD8}" destId="{65343CF2-F8F7-4114-AD79-646B1E4F1F7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2360CA-3E9C-4BA9-8056-8252FBC148D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0F02116-3A3F-48F2-BEB3-614D4343954E}">
      <dgm:prSet/>
      <dgm:spPr/>
      <dgm:t>
        <a:bodyPr/>
        <a:lstStyle/>
        <a:p>
          <a:pPr>
            <a:lnSpc>
              <a:spcPct val="100000"/>
            </a:lnSpc>
          </a:pPr>
          <a:r>
            <a:rPr lang="en-US"/>
            <a:t>Focus allows us to improve our image in certain areas </a:t>
          </a:r>
        </a:p>
      </dgm:t>
    </dgm:pt>
    <dgm:pt modelId="{30CEF28B-C6DA-4809-B85A-9BBEB6F9C75A}" type="parTrans" cxnId="{AB7B55BD-258C-4201-8B65-D4FC855C5C2B}">
      <dgm:prSet/>
      <dgm:spPr/>
      <dgm:t>
        <a:bodyPr/>
        <a:lstStyle/>
        <a:p>
          <a:endParaRPr lang="en-US"/>
        </a:p>
      </dgm:t>
    </dgm:pt>
    <dgm:pt modelId="{AFB47A2E-0611-425F-96F7-56D3083796A6}" type="sibTrans" cxnId="{AB7B55BD-258C-4201-8B65-D4FC855C5C2B}">
      <dgm:prSet/>
      <dgm:spPr/>
      <dgm:t>
        <a:bodyPr/>
        <a:lstStyle/>
        <a:p>
          <a:endParaRPr lang="en-US"/>
        </a:p>
      </dgm:t>
    </dgm:pt>
    <dgm:pt modelId="{BC113399-EB76-4BE3-A32A-FF80CD2CB9C9}">
      <dgm:prSet/>
      <dgm:spPr/>
      <dgm:t>
        <a:bodyPr/>
        <a:lstStyle/>
        <a:p>
          <a:pPr>
            <a:lnSpc>
              <a:spcPct val="100000"/>
            </a:lnSpc>
          </a:pPr>
          <a:r>
            <a:rPr lang="en-US"/>
            <a:t>It works by making the sound beam narrow which creates a better picture. </a:t>
          </a:r>
        </a:p>
      </dgm:t>
    </dgm:pt>
    <dgm:pt modelId="{C6F5F75B-B4C9-43F0-83D5-62A20CED7505}" type="parTrans" cxnId="{C9BC6863-01AB-41DC-9618-465C397E31E4}">
      <dgm:prSet/>
      <dgm:spPr/>
      <dgm:t>
        <a:bodyPr/>
        <a:lstStyle/>
        <a:p>
          <a:endParaRPr lang="en-US"/>
        </a:p>
      </dgm:t>
    </dgm:pt>
    <dgm:pt modelId="{B102DE70-D3D2-4A0C-913E-363143AB99C0}" type="sibTrans" cxnId="{C9BC6863-01AB-41DC-9618-465C397E31E4}">
      <dgm:prSet/>
      <dgm:spPr/>
      <dgm:t>
        <a:bodyPr/>
        <a:lstStyle/>
        <a:p>
          <a:endParaRPr lang="en-US"/>
        </a:p>
      </dgm:t>
    </dgm:pt>
    <dgm:pt modelId="{1B57A9EF-8995-4406-BC5A-EF76ED4EF50E}" type="pres">
      <dgm:prSet presAssocID="{132360CA-3E9C-4BA9-8056-8252FBC148D9}" presName="root" presStyleCnt="0">
        <dgm:presLayoutVars>
          <dgm:dir/>
          <dgm:resizeHandles val="exact"/>
        </dgm:presLayoutVars>
      </dgm:prSet>
      <dgm:spPr/>
    </dgm:pt>
    <dgm:pt modelId="{AF318338-A7FB-43C5-AED5-18A044A916E6}" type="pres">
      <dgm:prSet presAssocID="{B0F02116-3A3F-48F2-BEB3-614D4343954E}" presName="compNode" presStyleCnt="0"/>
      <dgm:spPr/>
    </dgm:pt>
    <dgm:pt modelId="{D79530B9-7602-4D88-877F-127FBC8A53DB}" type="pres">
      <dgm:prSet presAssocID="{B0F02116-3A3F-48F2-BEB3-614D4343954E}" presName="bgRect" presStyleLbl="bgShp" presStyleIdx="0" presStyleCnt="2"/>
      <dgm:spPr/>
    </dgm:pt>
    <dgm:pt modelId="{2CE087B3-D055-4D1A-9D3F-B346FD561F59}" type="pres">
      <dgm:prSet presAssocID="{B0F02116-3A3F-48F2-BEB3-614D434395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2491F704-4521-4056-B1A5-8B86C8F6CAEA}" type="pres">
      <dgm:prSet presAssocID="{B0F02116-3A3F-48F2-BEB3-614D4343954E}" presName="spaceRect" presStyleCnt="0"/>
      <dgm:spPr/>
    </dgm:pt>
    <dgm:pt modelId="{71D9D62B-1B34-4FC2-98B3-BD7B4B0847FD}" type="pres">
      <dgm:prSet presAssocID="{B0F02116-3A3F-48F2-BEB3-614D4343954E}" presName="parTx" presStyleLbl="revTx" presStyleIdx="0" presStyleCnt="2">
        <dgm:presLayoutVars>
          <dgm:chMax val="0"/>
          <dgm:chPref val="0"/>
        </dgm:presLayoutVars>
      </dgm:prSet>
      <dgm:spPr/>
    </dgm:pt>
    <dgm:pt modelId="{DAB88781-54B7-46C9-A825-054B5CC801DA}" type="pres">
      <dgm:prSet presAssocID="{AFB47A2E-0611-425F-96F7-56D3083796A6}" presName="sibTrans" presStyleCnt="0"/>
      <dgm:spPr/>
    </dgm:pt>
    <dgm:pt modelId="{7FA41CC8-CB90-4D6B-8F8A-7C6A96D02202}" type="pres">
      <dgm:prSet presAssocID="{BC113399-EB76-4BE3-A32A-FF80CD2CB9C9}" presName="compNode" presStyleCnt="0"/>
      <dgm:spPr/>
    </dgm:pt>
    <dgm:pt modelId="{F79708C5-8FAA-4BB2-B88A-AA2961A6A25F}" type="pres">
      <dgm:prSet presAssocID="{BC113399-EB76-4BE3-A32A-FF80CD2CB9C9}" presName="bgRect" presStyleLbl="bgShp" presStyleIdx="1" presStyleCnt="2"/>
      <dgm:spPr/>
    </dgm:pt>
    <dgm:pt modelId="{A492E542-8988-4E14-8BCE-FCE1AC678038}" type="pres">
      <dgm:prSet presAssocID="{BC113399-EB76-4BE3-A32A-FF80CD2CB9C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oice"/>
        </a:ext>
      </dgm:extLst>
    </dgm:pt>
    <dgm:pt modelId="{D7AD3A5E-DF41-4DE4-A861-BCE21E34C58D}" type="pres">
      <dgm:prSet presAssocID="{BC113399-EB76-4BE3-A32A-FF80CD2CB9C9}" presName="spaceRect" presStyleCnt="0"/>
      <dgm:spPr/>
    </dgm:pt>
    <dgm:pt modelId="{BBB181A5-2C7E-413A-B8FD-B97E570E7DB7}" type="pres">
      <dgm:prSet presAssocID="{BC113399-EB76-4BE3-A32A-FF80CD2CB9C9}" presName="parTx" presStyleLbl="revTx" presStyleIdx="1" presStyleCnt="2">
        <dgm:presLayoutVars>
          <dgm:chMax val="0"/>
          <dgm:chPref val="0"/>
        </dgm:presLayoutVars>
      </dgm:prSet>
      <dgm:spPr/>
    </dgm:pt>
  </dgm:ptLst>
  <dgm:cxnLst>
    <dgm:cxn modelId="{FE59DD39-A4CE-4413-B1B9-98D271ACC70D}" type="presOf" srcId="{132360CA-3E9C-4BA9-8056-8252FBC148D9}" destId="{1B57A9EF-8995-4406-BC5A-EF76ED4EF50E}" srcOrd="0" destOrd="0" presId="urn:microsoft.com/office/officeart/2018/2/layout/IconVerticalSolidList"/>
    <dgm:cxn modelId="{C9BC6863-01AB-41DC-9618-465C397E31E4}" srcId="{132360CA-3E9C-4BA9-8056-8252FBC148D9}" destId="{BC113399-EB76-4BE3-A32A-FF80CD2CB9C9}" srcOrd="1" destOrd="0" parTransId="{C6F5F75B-B4C9-43F0-83D5-62A20CED7505}" sibTransId="{B102DE70-D3D2-4A0C-913E-363143AB99C0}"/>
    <dgm:cxn modelId="{AB7B55BD-258C-4201-8B65-D4FC855C5C2B}" srcId="{132360CA-3E9C-4BA9-8056-8252FBC148D9}" destId="{B0F02116-3A3F-48F2-BEB3-614D4343954E}" srcOrd="0" destOrd="0" parTransId="{30CEF28B-C6DA-4809-B85A-9BBEB6F9C75A}" sibTransId="{AFB47A2E-0611-425F-96F7-56D3083796A6}"/>
    <dgm:cxn modelId="{0AB951E3-5125-48F1-A970-440CA3C963BF}" type="presOf" srcId="{BC113399-EB76-4BE3-A32A-FF80CD2CB9C9}" destId="{BBB181A5-2C7E-413A-B8FD-B97E570E7DB7}" srcOrd="0" destOrd="0" presId="urn:microsoft.com/office/officeart/2018/2/layout/IconVerticalSolidList"/>
    <dgm:cxn modelId="{3C9E18F2-C5F9-4BBA-A25E-17D0DD62A292}" type="presOf" srcId="{B0F02116-3A3F-48F2-BEB3-614D4343954E}" destId="{71D9D62B-1B34-4FC2-98B3-BD7B4B0847FD}" srcOrd="0" destOrd="0" presId="urn:microsoft.com/office/officeart/2018/2/layout/IconVerticalSolidList"/>
    <dgm:cxn modelId="{FCDD928C-05FB-4681-85ED-2C32E01D26F9}" type="presParOf" srcId="{1B57A9EF-8995-4406-BC5A-EF76ED4EF50E}" destId="{AF318338-A7FB-43C5-AED5-18A044A916E6}" srcOrd="0" destOrd="0" presId="urn:microsoft.com/office/officeart/2018/2/layout/IconVerticalSolidList"/>
    <dgm:cxn modelId="{98ACEC4A-CBDE-43FE-BCCC-A13C72E452A4}" type="presParOf" srcId="{AF318338-A7FB-43C5-AED5-18A044A916E6}" destId="{D79530B9-7602-4D88-877F-127FBC8A53DB}" srcOrd="0" destOrd="0" presId="urn:microsoft.com/office/officeart/2018/2/layout/IconVerticalSolidList"/>
    <dgm:cxn modelId="{6498D9EA-BD0C-401E-92A6-00609ADA2CCD}" type="presParOf" srcId="{AF318338-A7FB-43C5-AED5-18A044A916E6}" destId="{2CE087B3-D055-4D1A-9D3F-B346FD561F59}" srcOrd="1" destOrd="0" presId="urn:microsoft.com/office/officeart/2018/2/layout/IconVerticalSolidList"/>
    <dgm:cxn modelId="{6CEF30AE-5AF7-4E8C-8CCC-35A97563CBA3}" type="presParOf" srcId="{AF318338-A7FB-43C5-AED5-18A044A916E6}" destId="{2491F704-4521-4056-B1A5-8B86C8F6CAEA}" srcOrd="2" destOrd="0" presId="urn:microsoft.com/office/officeart/2018/2/layout/IconVerticalSolidList"/>
    <dgm:cxn modelId="{7A662808-6A03-4488-97EF-057223C1F52A}" type="presParOf" srcId="{AF318338-A7FB-43C5-AED5-18A044A916E6}" destId="{71D9D62B-1B34-4FC2-98B3-BD7B4B0847FD}" srcOrd="3" destOrd="0" presId="urn:microsoft.com/office/officeart/2018/2/layout/IconVerticalSolidList"/>
    <dgm:cxn modelId="{E42B13DE-53D2-49A3-B6F1-B80626AC7F25}" type="presParOf" srcId="{1B57A9EF-8995-4406-BC5A-EF76ED4EF50E}" destId="{DAB88781-54B7-46C9-A825-054B5CC801DA}" srcOrd="1" destOrd="0" presId="urn:microsoft.com/office/officeart/2018/2/layout/IconVerticalSolidList"/>
    <dgm:cxn modelId="{2D9D21FA-9CB9-4A1D-B70B-E27647FFAC25}" type="presParOf" srcId="{1B57A9EF-8995-4406-BC5A-EF76ED4EF50E}" destId="{7FA41CC8-CB90-4D6B-8F8A-7C6A96D02202}" srcOrd="2" destOrd="0" presId="urn:microsoft.com/office/officeart/2018/2/layout/IconVerticalSolidList"/>
    <dgm:cxn modelId="{5C6EEE42-80C5-4D9C-8B26-631EDBC563FB}" type="presParOf" srcId="{7FA41CC8-CB90-4D6B-8F8A-7C6A96D02202}" destId="{F79708C5-8FAA-4BB2-B88A-AA2961A6A25F}" srcOrd="0" destOrd="0" presId="urn:microsoft.com/office/officeart/2018/2/layout/IconVerticalSolidList"/>
    <dgm:cxn modelId="{AE8EABD6-215E-4DFC-A419-A71A20728E94}" type="presParOf" srcId="{7FA41CC8-CB90-4D6B-8F8A-7C6A96D02202}" destId="{A492E542-8988-4E14-8BCE-FCE1AC678038}" srcOrd="1" destOrd="0" presId="urn:microsoft.com/office/officeart/2018/2/layout/IconVerticalSolidList"/>
    <dgm:cxn modelId="{3B9BF0E2-3A73-42C1-A0CE-9CCE683DD7B0}" type="presParOf" srcId="{7FA41CC8-CB90-4D6B-8F8A-7C6A96D02202}" destId="{D7AD3A5E-DF41-4DE4-A861-BCE21E34C58D}" srcOrd="2" destOrd="0" presId="urn:microsoft.com/office/officeart/2018/2/layout/IconVerticalSolidList"/>
    <dgm:cxn modelId="{46F37238-3E23-46D9-9257-AAA9580C4B1B}" type="presParOf" srcId="{7FA41CC8-CB90-4D6B-8F8A-7C6A96D02202}" destId="{BBB181A5-2C7E-413A-B8FD-B97E570E7DB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16CFC5-64DA-499A-8CFA-E247954C1FA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C0AC2EE-CC24-42FC-8D0C-6027A012968D}">
      <dgm:prSet/>
      <dgm:spPr/>
      <dgm:t>
        <a:bodyPr/>
        <a:lstStyle/>
        <a:p>
          <a:r>
            <a:rPr lang="en-US"/>
            <a:t>Freeze is simply that – it freezes your image</a:t>
          </a:r>
        </a:p>
      </dgm:t>
    </dgm:pt>
    <dgm:pt modelId="{F265DC72-8981-40A4-945D-1FD939551FA1}" type="parTrans" cxnId="{830841FB-4326-473F-A6DB-2B77A4633439}">
      <dgm:prSet/>
      <dgm:spPr/>
      <dgm:t>
        <a:bodyPr/>
        <a:lstStyle/>
        <a:p>
          <a:endParaRPr lang="en-US"/>
        </a:p>
      </dgm:t>
    </dgm:pt>
    <dgm:pt modelId="{939170F5-C991-49E2-B7FD-6ECC28910D6A}" type="sibTrans" cxnId="{830841FB-4326-473F-A6DB-2B77A4633439}">
      <dgm:prSet/>
      <dgm:spPr/>
      <dgm:t>
        <a:bodyPr/>
        <a:lstStyle/>
        <a:p>
          <a:endParaRPr lang="en-US"/>
        </a:p>
      </dgm:t>
    </dgm:pt>
    <dgm:pt modelId="{F42A39EB-7D17-4641-B85E-5E9A5684BB35}">
      <dgm:prSet/>
      <dgm:spPr/>
      <dgm:t>
        <a:bodyPr/>
        <a:lstStyle/>
        <a:p>
          <a:r>
            <a:rPr lang="en-US"/>
            <a:t>Cine-loop is a feature that allows us to move backwards up to 10 frames (similar to rewind) </a:t>
          </a:r>
        </a:p>
      </dgm:t>
    </dgm:pt>
    <dgm:pt modelId="{D1D418B1-14F6-421C-B649-0C42D193EA0C}" type="parTrans" cxnId="{90B33995-68CE-444A-ACBA-520BE027CB6F}">
      <dgm:prSet/>
      <dgm:spPr/>
      <dgm:t>
        <a:bodyPr/>
        <a:lstStyle/>
        <a:p>
          <a:endParaRPr lang="en-US"/>
        </a:p>
      </dgm:t>
    </dgm:pt>
    <dgm:pt modelId="{E706DB36-3FB7-477C-A436-916AD72E858A}" type="sibTrans" cxnId="{90B33995-68CE-444A-ACBA-520BE027CB6F}">
      <dgm:prSet/>
      <dgm:spPr/>
      <dgm:t>
        <a:bodyPr/>
        <a:lstStyle/>
        <a:p>
          <a:endParaRPr lang="en-US"/>
        </a:p>
      </dgm:t>
    </dgm:pt>
    <dgm:pt modelId="{3772D9B1-E744-4677-931D-0A6620380192}" type="pres">
      <dgm:prSet presAssocID="{2B16CFC5-64DA-499A-8CFA-E247954C1FA0}" presName="root" presStyleCnt="0">
        <dgm:presLayoutVars>
          <dgm:dir/>
          <dgm:resizeHandles val="exact"/>
        </dgm:presLayoutVars>
      </dgm:prSet>
      <dgm:spPr/>
    </dgm:pt>
    <dgm:pt modelId="{B7D215BE-FCE4-4D9E-8289-A4266CC20B40}" type="pres">
      <dgm:prSet presAssocID="{AC0AC2EE-CC24-42FC-8D0C-6027A012968D}" presName="compNode" presStyleCnt="0"/>
      <dgm:spPr/>
    </dgm:pt>
    <dgm:pt modelId="{30A4372D-5F82-4218-AF3C-F9305B595342}" type="pres">
      <dgm:prSet presAssocID="{AC0AC2EE-CC24-42FC-8D0C-6027A012968D}" presName="bgRect" presStyleLbl="bgShp" presStyleIdx="0" presStyleCnt="2"/>
      <dgm:spPr/>
    </dgm:pt>
    <dgm:pt modelId="{5976A278-EA2C-4647-BA35-162B406840AF}" type="pres">
      <dgm:prSet presAssocID="{AC0AC2EE-CC24-42FC-8D0C-6027A012968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w Temperature"/>
        </a:ext>
      </dgm:extLst>
    </dgm:pt>
    <dgm:pt modelId="{5A56D89E-30A9-4911-ACD0-23564AE142EA}" type="pres">
      <dgm:prSet presAssocID="{AC0AC2EE-CC24-42FC-8D0C-6027A012968D}" presName="spaceRect" presStyleCnt="0"/>
      <dgm:spPr/>
    </dgm:pt>
    <dgm:pt modelId="{FA0A1F68-E195-4CE8-90C9-7BEB376CC393}" type="pres">
      <dgm:prSet presAssocID="{AC0AC2EE-CC24-42FC-8D0C-6027A012968D}" presName="parTx" presStyleLbl="revTx" presStyleIdx="0" presStyleCnt="2">
        <dgm:presLayoutVars>
          <dgm:chMax val="0"/>
          <dgm:chPref val="0"/>
        </dgm:presLayoutVars>
      </dgm:prSet>
      <dgm:spPr/>
    </dgm:pt>
    <dgm:pt modelId="{D453B5EB-845E-43C4-90C1-01546A14B81E}" type="pres">
      <dgm:prSet presAssocID="{939170F5-C991-49E2-B7FD-6ECC28910D6A}" presName="sibTrans" presStyleCnt="0"/>
      <dgm:spPr/>
    </dgm:pt>
    <dgm:pt modelId="{E98B8993-3B04-4010-8F33-EBE7E9EC6143}" type="pres">
      <dgm:prSet presAssocID="{F42A39EB-7D17-4641-B85E-5E9A5684BB35}" presName="compNode" presStyleCnt="0"/>
      <dgm:spPr/>
    </dgm:pt>
    <dgm:pt modelId="{4A566B1F-E5B5-4DD6-908B-50469B4A91B8}" type="pres">
      <dgm:prSet presAssocID="{F42A39EB-7D17-4641-B85E-5E9A5684BB35}" presName="bgRect" presStyleLbl="bgShp" presStyleIdx="1" presStyleCnt="2"/>
      <dgm:spPr/>
    </dgm:pt>
    <dgm:pt modelId="{DE4AC21B-80A4-4500-B1D5-00E38717CB69}" type="pres">
      <dgm:prSet presAssocID="{F42A39EB-7D17-4641-B85E-5E9A5684BB3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ginning"/>
        </a:ext>
      </dgm:extLst>
    </dgm:pt>
    <dgm:pt modelId="{3EE14254-2BFF-43E2-8A1F-1D0D4F2CA228}" type="pres">
      <dgm:prSet presAssocID="{F42A39EB-7D17-4641-B85E-5E9A5684BB35}" presName="spaceRect" presStyleCnt="0"/>
      <dgm:spPr/>
    </dgm:pt>
    <dgm:pt modelId="{3B4FD77C-2EAF-4B42-961E-4CC0E6F68094}" type="pres">
      <dgm:prSet presAssocID="{F42A39EB-7D17-4641-B85E-5E9A5684BB35}" presName="parTx" presStyleLbl="revTx" presStyleIdx="1" presStyleCnt="2">
        <dgm:presLayoutVars>
          <dgm:chMax val="0"/>
          <dgm:chPref val="0"/>
        </dgm:presLayoutVars>
      </dgm:prSet>
      <dgm:spPr/>
    </dgm:pt>
  </dgm:ptLst>
  <dgm:cxnLst>
    <dgm:cxn modelId="{A365240C-3107-4219-B300-8FFBFE53575D}" type="presOf" srcId="{AC0AC2EE-CC24-42FC-8D0C-6027A012968D}" destId="{FA0A1F68-E195-4CE8-90C9-7BEB376CC393}" srcOrd="0" destOrd="0" presId="urn:microsoft.com/office/officeart/2018/2/layout/IconVerticalSolidList"/>
    <dgm:cxn modelId="{90B33995-68CE-444A-ACBA-520BE027CB6F}" srcId="{2B16CFC5-64DA-499A-8CFA-E247954C1FA0}" destId="{F42A39EB-7D17-4641-B85E-5E9A5684BB35}" srcOrd="1" destOrd="0" parTransId="{D1D418B1-14F6-421C-B649-0C42D193EA0C}" sibTransId="{E706DB36-3FB7-477C-A436-916AD72E858A}"/>
    <dgm:cxn modelId="{8A7D8898-0B79-4926-9F5B-2FFC7649125D}" type="presOf" srcId="{F42A39EB-7D17-4641-B85E-5E9A5684BB35}" destId="{3B4FD77C-2EAF-4B42-961E-4CC0E6F68094}" srcOrd="0" destOrd="0" presId="urn:microsoft.com/office/officeart/2018/2/layout/IconVerticalSolidList"/>
    <dgm:cxn modelId="{3D1006E4-F1D1-4200-9C29-305DDFD505A1}" type="presOf" srcId="{2B16CFC5-64DA-499A-8CFA-E247954C1FA0}" destId="{3772D9B1-E744-4677-931D-0A6620380192}" srcOrd="0" destOrd="0" presId="urn:microsoft.com/office/officeart/2018/2/layout/IconVerticalSolidList"/>
    <dgm:cxn modelId="{830841FB-4326-473F-A6DB-2B77A4633439}" srcId="{2B16CFC5-64DA-499A-8CFA-E247954C1FA0}" destId="{AC0AC2EE-CC24-42FC-8D0C-6027A012968D}" srcOrd="0" destOrd="0" parTransId="{F265DC72-8981-40A4-945D-1FD939551FA1}" sibTransId="{939170F5-C991-49E2-B7FD-6ECC28910D6A}"/>
    <dgm:cxn modelId="{2B4395FC-45C1-4E71-AE14-1CE09C2E9CEE}" type="presParOf" srcId="{3772D9B1-E744-4677-931D-0A6620380192}" destId="{B7D215BE-FCE4-4D9E-8289-A4266CC20B40}" srcOrd="0" destOrd="0" presId="urn:microsoft.com/office/officeart/2018/2/layout/IconVerticalSolidList"/>
    <dgm:cxn modelId="{0452D3AA-1051-480A-9E69-C777499F3E91}" type="presParOf" srcId="{B7D215BE-FCE4-4D9E-8289-A4266CC20B40}" destId="{30A4372D-5F82-4218-AF3C-F9305B595342}" srcOrd="0" destOrd="0" presId="urn:microsoft.com/office/officeart/2018/2/layout/IconVerticalSolidList"/>
    <dgm:cxn modelId="{FA434E87-A37D-4697-833D-9614895DF23C}" type="presParOf" srcId="{B7D215BE-FCE4-4D9E-8289-A4266CC20B40}" destId="{5976A278-EA2C-4647-BA35-162B406840AF}" srcOrd="1" destOrd="0" presId="urn:microsoft.com/office/officeart/2018/2/layout/IconVerticalSolidList"/>
    <dgm:cxn modelId="{B0AA85A1-5F52-4A3D-99B0-57D2E02A4439}" type="presParOf" srcId="{B7D215BE-FCE4-4D9E-8289-A4266CC20B40}" destId="{5A56D89E-30A9-4911-ACD0-23564AE142EA}" srcOrd="2" destOrd="0" presId="urn:microsoft.com/office/officeart/2018/2/layout/IconVerticalSolidList"/>
    <dgm:cxn modelId="{F0D0148B-0455-4C1F-B50D-48D6E24C9A9E}" type="presParOf" srcId="{B7D215BE-FCE4-4D9E-8289-A4266CC20B40}" destId="{FA0A1F68-E195-4CE8-90C9-7BEB376CC393}" srcOrd="3" destOrd="0" presId="urn:microsoft.com/office/officeart/2018/2/layout/IconVerticalSolidList"/>
    <dgm:cxn modelId="{FDB7007A-6984-4913-9532-922E87D19D43}" type="presParOf" srcId="{3772D9B1-E744-4677-931D-0A6620380192}" destId="{D453B5EB-845E-43C4-90C1-01546A14B81E}" srcOrd="1" destOrd="0" presId="urn:microsoft.com/office/officeart/2018/2/layout/IconVerticalSolidList"/>
    <dgm:cxn modelId="{D3F7393D-96D2-4715-9CF0-07D5DA8D120F}" type="presParOf" srcId="{3772D9B1-E744-4677-931D-0A6620380192}" destId="{E98B8993-3B04-4010-8F33-EBE7E9EC6143}" srcOrd="2" destOrd="0" presId="urn:microsoft.com/office/officeart/2018/2/layout/IconVerticalSolidList"/>
    <dgm:cxn modelId="{E552E158-68D0-41F5-883E-03BC5C1B6299}" type="presParOf" srcId="{E98B8993-3B04-4010-8F33-EBE7E9EC6143}" destId="{4A566B1F-E5B5-4DD6-908B-50469B4A91B8}" srcOrd="0" destOrd="0" presId="urn:microsoft.com/office/officeart/2018/2/layout/IconVerticalSolidList"/>
    <dgm:cxn modelId="{E0CEB7FB-4F88-47F1-A049-F878E962EAB1}" type="presParOf" srcId="{E98B8993-3B04-4010-8F33-EBE7E9EC6143}" destId="{DE4AC21B-80A4-4500-B1D5-00E38717CB69}" srcOrd="1" destOrd="0" presId="urn:microsoft.com/office/officeart/2018/2/layout/IconVerticalSolidList"/>
    <dgm:cxn modelId="{BDC22C5B-8E27-4E63-B887-36972B0A69C2}" type="presParOf" srcId="{E98B8993-3B04-4010-8F33-EBE7E9EC6143}" destId="{3EE14254-2BFF-43E2-8A1F-1D0D4F2CA228}" srcOrd="2" destOrd="0" presId="urn:microsoft.com/office/officeart/2018/2/layout/IconVerticalSolidList"/>
    <dgm:cxn modelId="{AC91EE79-90B0-41E9-9108-ED4B8B9553CD}" type="presParOf" srcId="{E98B8993-3B04-4010-8F33-EBE7E9EC6143}" destId="{3B4FD77C-2EAF-4B42-961E-4CC0E6F680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1555A-BB87-4D2C-A8DA-E69715CCADAD}">
      <dsp:nvSpPr>
        <dsp:cNvPr id="0" name=""/>
        <dsp:cNvSpPr/>
      </dsp:nvSpPr>
      <dsp:spPr>
        <a:xfrm>
          <a:off x="0" y="1976"/>
          <a:ext cx="8613775" cy="10017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206CBF-F3BB-4467-98BC-FC1BC1C7457B}">
      <dsp:nvSpPr>
        <dsp:cNvPr id="0" name=""/>
        <dsp:cNvSpPr/>
      </dsp:nvSpPr>
      <dsp:spPr>
        <a:xfrm>
          <a:off x="303044" y="227381"/>
          <a:ext cx="550989" cy="550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CE28B8-44B3-44B5-86CC-9584916C6676}">
      <dsp:nvSpPr>
        <dsp:cNvPr id="0" name=""/>
        <dsp:cNvSpPr/>
      </dsp:nvSpPr>
      <dsp:spPr>
        <a:xfrm>
          <a:off x="1157078" y="1976"/>
          <a:ext cx="7456696" cy="100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024" tIns="106024" rIns="106024" bIns="106024" numCol="1" spcCol="1270" anchor="ctr" anchorCtr="0">
          <a:noAutofit/>
        </a:bodyPr>
        <a:lstStyle/>
        <a:p>
          <a:pPr marL="0" lvl="0" indent="0" algn="l" defTabSz="977900">
            <a:lnSpc>
              <a:spcPct val="90000"/>
            </a:lnSpc>
            <a:spcBef>
              <a:spcPct val="0"/>
            </a:spcBef>
            <a:spcAft>
              <a:spcPct val="35000"/>
            </a:spcAft>
            <a:buNone/>
          </a:pPr>
          <a:r>
            <a:rPr lang="en-US" sz="2200" kern="1200"/>
            <a:t>Gain or amplification changes the brightness of your entire image. </a:t>
          </a:r>
        </a:p>
      </dsp:txBody>
      <dsp:txXfrm>
        <a:off x="1157078" y="1976"/>
        <a:ext cx="7456696" cy="1001799"/>
      </dsp:txXfrm>
    </dsp:sp>
    <dsp:sp modelId="{498392C3-7082-46B2-8DB7-29A6615D9F4E}">
      <dsp:nvSpPr>
        <dsp:cNvPr id="0" name=""/>
        <dsp:cNvSpPr/>
      </dsp:nvSpPr>
      <dsp:spPr>
        <a:xfrm>
          <a:off x="0" y="1254225"/>
          <a:ext cx="8613775" cy="10017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CDF684-8B20-4AC4-99CD-C5CF1052939B}">
      <dsp:nvSpPr>
        <dsp:cNvPr id="0" name=""/>
        <dsp:cNvSpPr/>
      </dsp:nvSpPr>
      <dsp:spPr>
        <a:xfrm>
          <a:off x="303044" y="1479630"/>
          <a:ext cx="550989" cy="550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C8AFD5-7406-4C04-824A-44C00ECC73D9}">
      <dsp:nvSpPr>
        <dsp:cNvPr id="0" name=""/>
        <dsp:cNvSpPr/>
      </dsp:nvSpPr>
      <dsp:spPr>
        <a:xfrm>
          <a:off x="1157078" y="1254225"/>
          <a:ext cx="7456696" cy="100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024" tIns="106024" rIns="106024" bIns="106024" numCol="1" spcCol="1270" anchor="ctr" anchorCtr="0">
          <a:noAutofit/>
        </a:bodyPr>
        <a:lstStyle/>
        <a:p>
          <a:pPr marL="0" lvl="0" indent="0" algn="l" defTabSz="977900">
            <a:lnSpc>
              <a:spcPct val="90000"/>
            </a:lnSpc>
            <a:spcBef>
              <a:spcPct val="0"/>
            </a:spcBef>
            <a:spcAft>
              <a:spcPct val="35000"/>
            </a:spcAft>
            <a:buNone/>
          </a:pPr>
          <a:r>
            <a:rPr lang="en-US" sz="2200" kern="1200"/>
            <a:t>It works by amplifying the sound signal that is received by the machine from the body.</a:t>
          </a:r>
        </a:p>
      </dsp:txBody>
      <dsp:txXfrm>
        <a:off x="1157078" y="1254225"/>
        <a:ext cx="7456696" cy="1001799"/>
      </dsp:txXfrm>
    </dsp:sp>
    <dsp:sp modelId="{95EEA58A-462F-4E99-858B-30E8CB12A487}">
      <dsp:nvSpPr>
        <dsp:cNvPr id="0" name=""/>
        <dsp:cNvSpPr/>
      </dsp:nvSpPr>
      <dsp:spPr>
        <a:xfrm>
          <a:off x="0" y="2506474"/>
          <a:ext cx="8613775" cy="10017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DBF374-048A-4322-B0BF-D26CE3C471E2}">
      <dsp:nvSpPr>
        <dsp:cNvPr id="0" name=""/>
        <dsp:cNvSpPr/>
      </dsp:nvSpPr>
      <dsp:spPr>
        <a:xfrm>
          <a:off x="303044" y="2731879"/>
          <a:ext cx="550989" cy="5509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5ACE0F-FA96-42B0-804A-2B307584B8CB}">
      <dsp:nvSpPr>
        <dsp:cNvPr id="0" name=""/>
        <dsp:cNvSpPr/>
      </dsp:nvSpPr>
      <dsp:spPr>
        <a:xfrm>
          <a:off x="1157078" y="2506474"/>
          <a:ext cx="7456696" cy="100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024" tIns="106024" rIns="106024" bIns="106024" numCol="1" spcCol="1270" anchor="ctr" anchorCtr="0">
          <a:noAutofit/>
        </a:bodyPr>
        <a:lstStyle/>
        <a:p>
          <a:pPr marL="0" lvl="0" indent="0" algn="l" defTabSz="977900">
            <a:lnSpc>
              <a:spcPct val="90000"/>
            </a:lnSpc>
            <a:spcBef>
              <a:spcPct val="0"/>
            </a:spcBef>
            <a:spcAft>
              <a:spcPct val="35000"/>
            </a:spcAft>
            <a:buNone/>
          </a:pPr>
          <a:r>
            <a:rPr lang="en-US" sz="2200" kern="1200"/>
            <a:t>Increasing gain makes the image brighter</a:t>
          </a:r>
        </a:p>
      </dsp:txBody>
      <dsp:txXfrm>
        <a:off x="1157078" y="2506474"/>
        <a:ext cx="7456696" cy="1001799"/>
      </dsp:txXfrm>
    </dsp:sp>
    <dsp:sp modelId="{970BE4A2-99AB-4700-AA8C-7DED7CF145D0}">
      <dsp:nvSpPr>
        <dsp:cNvPr id="0" name=""/>
        <dsp:cNvSpPr/>
      </dsp:nvSpPr>
      <dsp:spPr>
        <a:xfrm>
          <a:off x="0" y="3758724"/>
          <a:ext cx="8613775" cy="10017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47AB3-5249-4EDD-9D68-CADF9626672A}">
      <dsp:nvSpPr>
        <dsp:cNvPr id="0" name=""/>
        <dsp:cNvSpPr/>
      </dsp:nvSpPr>
      <dsp:spPr>
        <a:xfrm>
          <a:off x="303044" y="3984128"/>
          <a:ext cx="550989" cy="550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55F6FE-D857-4639-89C5-DF65D95360CB}">
      <dsp:nvSpPr>
        <dsp:cNvPr id="0" name=""/>
        <dsp:cNvSpPr/>
      </dsp:nvSpPr>
      <dsp:spPr>
        <a:xfrm>
          <a:off x="1157078" y="3758724"/>
          <a:ext cx="7456696" cy="100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024" tIns="106024" rIns="106024" bIns="106024" numCol="1" spcCol="1270" anchor="ctr" anchorCtr="0">
          <a:noAutofit/>
        </a:bodyPr>
        <a:lstStyle/>
        <a:p>
          <a:pPr marL="0" lvl="0" indent="0" algn="l" defTabSz="977900">
            <a:lnSpc>
              <a:spcPct val="90000"/>
            </a:lnSpc>
            <a:spcBef>
              <a:spcPct val="0"/>
            </a:spcBef>
            <a:spcAft>
              <a:spcPct val="35000"/>
            </a:spcAft>
            <a:buNone/>
          </a:pPr>
          <a:r>
            <a:rPr lang="en-US" sz="2200" kern="1200"/>
            <a:t>Decreasing gain makes the image darker</a:t>
          </a:r>
        </a:p>
      </dsp:txBody>
      <dsp:txXfrm>
        <a:off x="1157078" y="3758724"/>
        <a:ext cx="7456696" cy="1001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DEF77-7E3C-4000-BEDC-1163A02FBD01}">
      <dsp:nvSpPr>
        <dsp:cNvPr id="0" name=""/>
        <dsp:cNvSpPr/>
      </dsp:nvSpPr>
      <dsp:spPr>
        <a:xfrm>
          <a:off x="0" y="629849"/>
          <a:ext cx="8613775" cy="11138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TGC controls the brightness of the image at different depths. </a:t>
          </a:r>
        </a:p>
      </dsp:txBody>
      <dsp:txXfrm>
        <a:off x="54373" y="684222"/>
        <a:ext cx="8505029" cy="1005094"/>
      </dsp:txXfrm>
    </dsp:sp>
    <dsp:sp modelId="{1C5074E3-0376-4FAC-BCB5-1651E4E7B7A6}">
      <dsp:nvSpPr>
        <dsp:cNvPr id="0" name=""/>
        <dsp:cNvSpPr/>
      </dsp:nvSpPr>
      <dsp:spPr>
        <a:xfrm>
          <a:off x="0" y="1824330"/>
          <a:ext cx="8613775" cy="11138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TGC evens out the brightness of an image. </a:t>
          </a:r>
        </a:p>
      </dsp:txBody>
      <dsp:txXfrm>
        <a:off x="54373" y="1878703"/>
        <a:ext cx="8505029" cy="1005094"/>
      </dsp:txXfrm>
    </dsp:sp>
    <dsp:sp modelId="{1DC2A90B-8238-42D9-A004-A00699183EB1}">
      <dsp:nvSpPr>
        <dsp:cNvPr id="0" name=""/>
        <dsp:cNvSpPr/>
      </dsp:nvSpPr>
      <dsp:spPr>
        <a:xfrm>
          <a:off x="0" y="3018809"/>
          <a:ext cx="8613775" cy="11138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Without TGC the bottom of your image would be dark because sound weakens as it travels. </a:t>
          </a:r>
        </a:p>
      </dsp:txBody>
      <dsp:txXfrm>
        <a:off x="54373" y="3073182"/>
        <a:ext cx="8505029" cy="10050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2E057-8450-4E90-91E4-4A4A7A5605C4}">
      <dsp:nvSpPr>
        <dsp:cNvPr id="0" name=""/>
        <dsp:cNvSpPr/>
      </dsp:nvSpPr>
      <dsp:spPr>
        <a:xfrm>
          <a:off x="0" y="773906"/>
          <a:ext cx="8613775" cy="14287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973D50-286D-416E-8D63-3F205D343F3B}">
      <dsp:nvSpPr>
        <dsp:cNvPr id="0" name=""/>
        <dsp:cNvSpPr/>
      </dsp:nvSpPr>
      <dsp:spPr>
        <a:xfrm>
          <a:off x="432196" y="1095374"/>
          <a:ext cx="785812" cy="785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873361-61E3-4D44-A4E5-651B7472BA68}">
      <dsp:nvSpPr>
        <dsp:cNvPr id="0" name=""/>
        <dsp:cNvSpPr/>
      </dsp:nvSpPr>
      <dsp:spPr>
        <a:xfrm>
          <a:off x="1650206" y="773906"/>
          <a:ext cx="6963568" cy="142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09" tIns="151209" rIns="151209" bIns="151209" numCol="1" spcCol="1270" anchor="ctr" anchorCtr="0">
          <a:noAutofit/>
        </a:bodyPr>
        <a:lstStyle/>
        <a:p>
          <a:pPr marL="0" lvl="0" indent="0" algn="l" defTabSz="1022350">
            <a:lnSpc>
              <a:spcPct val="90000"/>
            </a:lnSpc>
            <a:spcBef>
              <a:spcPct val="0"/>
            </a:spcBef>
            <a:spcAft>
              <a:spcPct val="35000"/>
            </a:spcAft>
            <a:buNone/>
          </a:pPr>
          <a:r>
            <a:rPr lang="en-US" sz="2300" kern="1200"/>
            <a:t>The depth knob controls the imaging depth of the machine </a:t>
          </a:r>
        </a:p>
      </dsp:txBody>
      <dsp:txXfrm>
        <a:off x="1650206" y="773906"/>
        <a:ext cx="6963568" cy="1428750"/>
      </dsp:txXfrm>
    </dsp:sp>
    <dsp:sp modelId="{4F44E05C-1B2D-44A9-A828-AF8E271376DD}">
      <dsp:nvSpPr>
        <dsp:cNvPr id="0" name=""/>
        <dsp:cNvSpPr/>
      </dsp:nvSpPr>
      <dsp:spPr>
        <a:xfrm>
          <a:off x="0" y="2559843"/>
          <a:ext cx="8613775" cy="14287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DEF531-AB02-4695-BD33-C09C7834158A}">
      <dsp:nvSpPr>
        <dsp:cNvPr id="0" name=""/>
        <dsp:cNvSpPr/>
      </dsp:nvSpPr>
      <dsp:spPr>
        <a:xfrm>
          <a:off x="432196" y="2881312"/>
          <a:ext cx="785812" cy="785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3FC968-BF52-4C1B-BF23-DBEF0AD9F9F5}">
      <dsp:nvSpPr>
        <dsp:cNvPr id="0" name=""/>
        <dsp:cNvSpPr/>
      </dsp:nvSpPr>
      <dsp:spPr>
        <a:xfrm>
          <a:off x="1650206" y="2559843"/>
          <a:ext cx="6963568" cy="142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09" tIns="151209" rIns="151209" bIns="151209" numCol="1" spcCol="1270" anchor="ctr" anchorCtr="0">
          <a:noAutofit/>
        </a:bodyPr>
        <a:lstStyle/>
        <a:p>
          <a:pPr marL="0" lvl="0" indent="0" algn="l" defTabSz="1022350">
            <a:lnSpc>
              <a:spcPct val="90000"/>
            </a:lnSpc>
            <a:spcBef>
              <a:spcPct val="0"/>
            </a:spcBef>
            <a:spcAft>
              <a:spcPct val="35000"/>
            </a:spcAft>
            <a:buNone/>
          </a:pPr>
          <a:r>
            <a:rPr lang="en-US" sz="2300" kern="1200"/>
            <a:t>Shallow depth would be closer to the surface of the skin, deep depths are deeper in the body or farther away from the skin surface</a:t>
          </a:r>
        </a:p>
      </dsp:txBody>
      <dsp:txXfrm>
        <a:off x="1650206" y="2559843"/>
        <a:ext cx="6963568" cy="1428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3A60E-FACF-4A47-AC90-F06F7B66ED55}">
      <dsp:nvSpPr>
        <dsp:cNvPr id="0" name=""/>
        <dsp:cNvSpPr/>
      </dsp:nvSpPr>
      <dsp:spPr>
        <a:xfrm>
          <a:off x="0" y="57144"/>
          <a:ext cx="8613775" cy="14975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dirty="0"/>
            <a:t>There are many different kinds of</a:t>
          </a:r>
          <a:r>
            <a:rPr lang="en-US" sz="2700" kern="1200" dirty="0">
              <a:latin typeface="Verdana"/>
            </a:rPr>
            <a:t> Doppler</a:t>
          </a:r>
          <a:r>
            <a:rPr lang="en-US" sz="2700" kern="1200" dirty="0"/>
            <a:t>. ​</a:t>
          </a:r>
        </a:p>
      </dsp:txBody>
      <dsp:txXfrm>
        <a:off x="73105" y="130249"/>
        <a:ext cx="8467565" cy="1351353"/>
      </dsp:txXfrm>
    </dsp:sp>
    <dsp:sp modelId="{28CDE024-26D1-4CF1-BBA9-4B8E64B107DA}">
      <dsp:nvSpPr>
        <dsp:cNvPr id="0" name=""/>
        <dsp:cNvSpPr/>
      </dsp:nvSpPr>
      <dsp:spPr>
        <a:xfrm>
          <a:off x="0" y="1632468"/>
          <a:ext cx="8613775" cy="14975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Color Doppler colorizes blood flow within the body so that we can better visualize blood vessels and blood flow. ​</a:t>
          </a:r>
        </a:p>
      </dsp:txBody>
      <dsp:txXfrm>
        <a:off x="73105" y="1705573"/>
        <a:ext cx="8467565" cy="1351353"/>
      </dsp:txXfrm>
    </dsp:sp>
    <dsp:sp modelId="{65343CF2-F8F7-4114-AD79-646B1E4F1F79}">
      <dsp:nvSpPr>
        <dsp:cNvPr id="0" name=""/>
        <dsp:cNvSpPr/>
      </dsp:nvSpPr>
      <dsp:spPr>
        <a:xfrm>
          <a:off x="0" y="3207791"/>
          <a:ext cx="8613775" cy="14975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Spectral Doppler measures the velocity and assigns a wave diagram to various vessels and structures. </a:t>
          </a:r>
        </a:p>
      </dsp:txBody>
      <dsp:txXfrm>
        <a:off x="73105" y="3280896"/>
        <a:ext cx="8467565" cy="13513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530B9-7602-4D88-877F-127FBC8A53DB}">
      <dsp:nvSpPr>
        <dsp:cNvPr id="0" name=""/>
        <dsp:cNvSpPr/>
      </dsp:nvSpPr>
      <dsp:spPr>
        <a:xfrm>
          <a:off x="0" y="773906"/>
          <a:ext cx="8613775" cy="14287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087B3-D055-4D1A-9D3F-B346FD561F59}">
      <dsp:nvSpPr>
        <dsp:cNvPr id="0" name=""/>
        <dsp:cNvSpPr/>
      </dsp:nvSpPr>
      <dsp:spPr>
        <a:xfrm>
          <a:off x="432196" y="1095374"/>
          <a:ext cx="785812" cy="785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D9D62B-1B34-4FC2-98B3-BD7B4B0847FD}">
      <dsp:nvSpPr>
        <dsp:cNvPr id="0" name=""/>
        <dsp:cNvSpPr/>
      </dsp:nvSpPr>
      <dsp:spPr>
        <a:xfrm>
          <a:off x="1650206" y="773906"/>
          <a:ext cx="6963568" cy="142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09" tIns="151209" rIns="151209" bIns="151209" numCol="1" spcCol="1270" anchor="ctr" anchorCtr="0">
          <a:noAutofit/>
        </a:bodyPr>
        <a:lstStyle/>
        <a:p>
          <a:pPr marL="0" lvl="0" indent="0" algn="l" defTabSz="1111250">
            <a:lnSpc>
              <a:spcPct val="100000"/>
            </a:lnSpc>
            <a:spcBef>
              <a:spcPct val="0"/>
            </a:spcBef>
            <a:spcAft>
              <a:spcPct val="35000"/>
            </a:spcAft>
            <a:buNone/>
          </a:pPr>
          <a:r>
            <a:rPr lang="en-US" sz="2500" kern="1200"/>
            <a:t>Focus allows us to improve our image in certain areas </a:t>
          </a:r>
        </a:p>
      </dsp:txBody>
      <dsp:txXfrm>
        <a:off x="1650206" y="773906"/>
        <a:ext cx="6963568" cy="1428750"/>
      </dsp:txXfrm>
    </dsp:sp>
    <dsp:sp modelId="{F79708C5-8FAA-4BB2-B88A-AA2961A6A25F}">
      <dsp:nvSpPr>
        <dsp:cNvPr id="0" name=""/>
        <dsp:cNvSpPr/>
      </dsp:nvSpPr>
      <dsp:spPr>
        <a:xfrm>
          <a:off x="0" y="2559843"/>
          <a:ext cx="8613775" cy="14287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92E542-8988-4E14-8BCE-FCE1AC678038}">
      <dsp:nvSpPr>
        <dsp:cNvPr id="0" name=""/>
        <dsp:cNvSpPr/>
      </dsp:nvSpPr>
      <dsp:spPr>
        <a:xfrm>
          <a:off x="432196" y="2881312"/>
          <a:ext cx="785812" cy="785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B181A5-2C7E-413A-B8FD-B97E570E7DB7}">
      <dsp:nvSpPr>
        <dsp:cNvPr id="0" name=""/>
        <dsp:cNvSpPr/>
      </dsp:nvSpPr>
      <dsp:spPr>
        <a:xfrm>
          <a:off x="1650206" y="2559843"/>
          <a:ext cx="6963568" cy="142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09" tIns="151209" rIns="151209" bIns="151209" numCol="1" spcCol="1270" anchor="ctr" anchorCtr="0">
          <a:noAutofit/>
        </a:bodyPr>
        <a:lstStyle/>
        <a:p>
          <a:pPr marL="0" lvl="0" indent="0" algn="l" defTabSz="1111250">
            <a:lnSpc>
              <a:spcPct val="100000"/>
            </a:lnSpc>
            <a:spcBef>
              <a:spcPct val="0"/>
            </a:spcBef>
            <a:spcAft>
              <a:spcPct val="35000"/>
            </a:spcAft>
            <a:buNone/>
          </a:pPr>
          <a:r>
            <a:rPr lang="en-US" sz="2500" kern="1200"/>
            <a:t>It works by making the sound beam narrow which creates a better picture. </a:t>
          </a:r>
        </a:p>
      </dsp:txBody>
      <dsp:txXfrm>
        <a:off x="1650206" y="2559843"/>
        <a:ext cx="6963568" cy="14287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4372D-5F82-4218-AF3C-F9305B595342}">
      <dsp:nvSpPr>
        <dsp:cNvPr id="0" name=""/>
        <dsp:cNvSpPr/>
      </dsp:nvSpPr>
      <dsp:spPr>
        <a:xfrm>
          <a:off x="0" y="773906"/>
          <a:ext cx="8613775" cy="14287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6A278-EA2C-4647-BA35-162B406840AF}">
      <dsp:nvSpPr>
        <dsp:cNvPr id="0" name=""/>
        <dsp:cNvSpPr/>
      </dsp:nvSpPr>
      <dsp:spPr>
        <a:xfrm>
          <a:off x="432196" y="1095374"/>
          <a:ext cx="785812" cy="785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0A1F68-E195-4CE8-90C9-7BEB376CC393}">
      <dsp:nvSpPr>
        <dsp:cNvPr id="0" name=""/>
        <dsp:cNvSpPr/>
      </dsp:nvSpPr>
      <dsp:spPr>
        <a:xfrm>
          <a:off x="1650206" y="773906"/>
          <a:ext cx="6963568" cy="142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09" tIns="151209" rIns="151209" bIns="151209" numCol="1" spcCol="1270" anchor="ctr" anchorCtr="0">
          <a:noAutofit/>
        </a:bodyPr>
        <a:lstStyle/>
        <a:p>
          <a:pPr marL="0" lvl="0" indent="0" algn="l" defTabSz="1111250">
            <a:lnSpc>
              <a:spcPct val="90000"/>
            </a:lnSpc>
            <a:spcBef>
              <a:spcPct val="0"/>
            </a:spcBef>
            <a:spcAft>
              <a:spcPct val="35000"/>
            </a:spcAft>
            <a:buNone/>
          </a:pPr>
          <a:r>
            <a:rPr lang="en-US" sz="2500" kern="1200"/>
            <a:t>Freeze is simply that – it freezes your image</a:t>
          </a:r>
        </a:p>
      </dsp:txBody>
      <dsp:txXfrm>
        <a:off x="1650206" y="773906"/>
        <a:ext cx="6963568" cy="1428750"/>
      </dsp:txXfrm>
    </dsp:sp>
    <dsp:sp modelId="{4A566B1F-E5B5-4DD6-908B-50469B4A91B8}">
      <dsp:nvSpPr>
        <dsp:cNvPr id="0" name=""/>
        <dsp:cNvSpPr/>
      </dsp:nvSpPr>
      <dsp:spPr>
        <a:xfrm>
          <a:off x="0" y="2559843"/>
          <a:ext cx="8613775" cy="14287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4AC21B-80A4-4500-B1D5-00E38717CB69}">
      <dsp:nvSpPr>
        <dsp:cNvPr id="0" name=""/>
        <dsp:cNvSpPr/>
      </dsp:nvSpPr>
      <dsp:spPr>
        <a:xfrm>
          <a:off x="432196" y="2881312"/>
          <a:ext cx="785812" cy="785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4FD77C-2EAF-4B42-961E-4CC0E6F68094}">
      <dsp:nvSpPr>
        <dsp:cNvPr id="0" name=""/>
        <dsp:cNvSpPr/>
      </dsp:nvSpPr>
      <dsp:spPr>
        <a:xfrm>
          <a:off x="1650206" y="2559843"/>
          <a:ext cx="6963568" cy="142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09" tIns="151209" rIns="151209" bIns="151209" numCol="1" spcCol="1270" anchor="ctr" anchorCtr="0">
          <a:noAutofit/>
        </a:bodyPr>
        <a:lstStyle/>
        <a:p>
          <a:pPr marL="0" lvl="0" indent="0" algn="l" defTabSz="1111250">
            <a:lnSpc>
              <a:spcPct val="90000"/>
            </a:lnSpc>
            <a:spcBef>
              <a:spcPct val="0"/>
            </a:spcBef>
            <a:spcAft>
              <a:spcPct val="35000"/>
            </a:spcAft>
            <a:buNone/>
          </a:pPr>
          <a:r>
            <a:rPr lang="en-US" sz="2500" kern="1200"/>
            <a:t>Cine-loop is a feature that allows us to move backwards up to 10 frames (similar to rewind) </a:t>
          </a:r>
        </a:p>
      </dsp:txBody>
      <dsp:txXfrm>
        <a:off x="1650206" y="2559843"/>
        <a:ext cx="6963568" cy="14287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0213"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3075" name="Rectangle 3"/>
          <p:cNvSpPr>
            <a:spLocks noGrp="1" noChangeArrowheads="1"/>
          </p:cNvSpPr>
          <p:nvPr>
            <p:ph type="dt" sz="quarter" idx="1"/>
          </p:nvPr>
        </p:nvSpPr>
        <p:spPr bwMode="auto">
          <a:xfrm>
            <a:off x="3887788" y="0"/>
            <a:ext cx="2970212"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r" defTabSz="931863" eaLnBrk="0" hangingPunct="0">
              <a:defRPr sz="1200">
                <a:latin typeface="Times New Roman" pitchFamily="18" charset="0"/>
              </a:defRPr>
            </a:lvl1pPr>
          </a:lstStyle>
          <a:p>
            <a:pPr>
              <a:defRPr/>
            </a:pPr>
            <a:endParaRPr lang="en-US" dirty="0"/>
          </a:p>
        </p:txBody>
      </p:sp>
      <p:sp>
        <p:nvSpPr>
          <p:cNvPr id="3076" name="Rectangle 4"/>
          <p:cNvSpPr>
            <a:spLocks noGrp="1" noChangeArrowheads="1"/>
          </p:cNvSpPr>
          <p:nvPr>
            <p:ph type="ftr" sz="quarter" idx="2"/>
          </p:nvPr>
        </p:nvSpPr>
        <p:spPr bwMode="auto">
          <a:xfrm>
            <a:off x="0" y="8739188"/>
            <a:ext cx="2970213"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3077" name="Rectangle 5"/>
          <p:cNvSpPr>
            <a:spLocks noGrp="1" noChangeArrowheads="1"/>
          </p:cNvSpPr>
          <p:nvPr>
            <p:ph type="sldNum" sz="quarter" idx="3"/>
          </p:nvPr>
        </p:nvSpPr>
        <p:spPr bwMode="auto">
          <a:xfrm>
            <a:off x="3887788" y="8739188"/>
            <a:ext cx="2970212"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r" defTabSz="931863" eaLnBrk="0" hangingPunct="0">
              <a:defRPr sz="1200">
                <a:latin typeface="Times New Roman" pitchFamily="18" charset="0"/>
              </a:defRPr>
            </a:lvl1pPr>
          </a:lstStyle>
          <a:p>
            <a:pPr>
              <a:defRPr/>
            </a:pPr>
            <a:fld id="{ECB6B93B-D7ED-4DDB-86A2-6B1502EFA3FD}" type="slidenum">
              <a:rPr lang="en-US"/>
              <a:pPr>
                <a:defRPr/>
              </a:pPr>
              <a:t>‹#›</a:t>
            </a:fld>
            <a:endParaRPr lang="en-US" dirty="0"/>
          </a:p>
        </p:txBody>
      </p:sp>
    </p:spTree>
    <p:extLst>
      <p:ext uri="{BB962C8B-B14F-4D97-AF65-F5344CB8AC3E}">
        <p14:creationId xmlns:p14="http://schemas.microsoft.com/office/powerpoint/2010/main" val="2812468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0213"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2051" name="Rectangle 3"/>
          <p:cNvSpPr>
            <a:spLocks noGrp="1" noChangeArrowheads="1"/>
          </p:cNvSpPr>
          <p:nvPr>
            <p:ph type="dt" idx="1"/>
          </p:nvPr>
        </p:nvSpPr>
        <p:spPr bwMode="auto">
          <a:xfrm>
            <a:off x="3887788" y="0"/>
            <a:ext cx="2970212"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r" defTabSz="931863" eaLnBrk="0" hangingPunct="0">
              <a:defRPr sz="1200">
                <a:latin typeface="Times New Roman" pitchFamily="18" charset="0"/>
              </a:defRPr>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1135063" y="688975"/>
            <a:ext cx="4595812" cy="3446463"/>
          </a:xfrm>
          <a:prstGeom prst="rect">
            <a:avLst/>
          </a:prstGeom>
          <a:noFill/>
          <a:ln w="12700">
            <a:solidFill>
              <a:srgbClr val="000000"/>
            </a:solidFill>
            <a:miter lim="800000"/>
            <a:headEnd/>
            <a:tailEnd/>
          </a:ln>
        </p:spPr>
      </p:sp>
      <p:sp>
        <p:nvSpPr>
          <p:cNvPr id="2053" name="Rectangle 5"/>
          <p:cNvSpPr>
            <a:spLocks noGrp="1" noChangeArrowheads="1"/>
          </p:cNvSpPr>
          <p:nvPr>
            <p:ph type="body" sz="quarter" idx="3"/>
          </p:nvPr>
        </p:nvSpPr>
        <p:spPr bwMode="auto">
          <a:xfrm>
            <a:off x="838200" y="4343400"/>
            <a:ext cx="5029200" cy="4144963"/>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8739188"/>
            <a:ext cx="2970213"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2055" name="Rectangle 7"/>
          <p:cNvSpPr>
            <a:spLocks noGrp="1" noChangeArrowheads="1"/>
          </p:cNvSpPr>
          <p:nvPr>
            <p:ph type="sldNum" sz="quarter" idx="5"/>
          </p:nvPr>
        </p:nvSpPr>
        <p:spPr bwMode="auto">
          <a:xfrm>
            <a:off x="3887788" y="8739188"/>
            <a:ext cx="2970212"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r" defTabSz="931863" eaLnBrk="0" hangingPunct="0">
              <a:defRPr sz="1200">
                <a:latin typeface="Times New Roman" pitchFamily="18" charset="0"/>
              </a:defRPr>
            </a:lvl1pPr>
          </a:lstStyle>
          <a:p>
            <a:pPr>
              <a:defRPr/>
            </a:pPr>
            <a:fld id="{982E0CA9-9149-4FA7-BF58-7839DCDE537E}" type="slidenum">
              <a:rPr lang="en-US"/>
              <a:pPr>
                <a:defRPr/>
              </a:pPr>
              <a:t>‹#›</a:t>
            </a:fld>
            <a:endParaRPr lang="en-US" dirty="0"/>
          </a:p>
        </p:txBody>
      </p:sp>
    </p:spTree>
    <p:extLst>
      <p:ext uri="{BB962C8B-B14F-4D97-AF65-F5344CB8AC3E}">
        <p14:creationId xmlns:p14="http://schemas.microsoft.com/office/powerpoint/2010/main" val="912471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859393FD-45AB-49B9-A179-C09D11564943}" type="slidenum">
              <a:rPr lang="en-US" altLang="en-US" smtClean="0"/>
              <a:pPr/>
              <a:t>1</a:t>
            </a:fld>
            <a:endParaRPr lang="en-US" altLang="en-US" dirty="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Text Box 23"/>
          <p:cNvSpPr txBox="1">
            <a:spLocks noChangeArrowheads="1"/>
          </p:cNvSpPr>
          <p:nvPr userDrawn="1"/>
        </p:nvSpPr>
        <p:spPr bwMode="auto">
          <a:xfrm>
            <a:off x="0" y="6588125"/>
            <a:ext cx="9144000"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eaLnBrk="1" hangingPunct="1">
              <a:spcBef>
                <a:spcPct val="50000"/>
              </a:spcBef>
              <a:defRPr/>
            </a:pPr>
            <a:r>
              <a:rPr lang="en-US" altLang="en-US" sz="1000" dirty="0"/>
              <a:t>Copyright © 2021 Wolters Kluwer Health | Lippincott Williams &amp; Wilkins</a:t>
            </a:r>
          </a:p>
        </p:txBody>
      </p:sp>
      <p:sp>
        <p:nvSpPr>
          <p:cNvPr id="181265" name="Rectangle 17"/>
          <p:cNvSpPr>
            <a:spLocks noGrp="1" noChangeArrowheads="1"/>
          </p:cNvSpPr>
          <p:nvPr>
            <p:ph type="ctrTitle"/>
          </p:nvPr>
        </p:nvSpPr>
        <p:spPr>
          <a:xfrm>
            <a:off x="1223963" y="3565279"/>
            <a:ext cx="6692900" cy="997196"/>
          </a:xfrm>
          <a:effectLst/>
        </p:spPr>
        <p:txBody>
          <a:bodyPr anchorCtr="1"/>
          <a:lstStyle>
            <a:lvl1pPr algn="ctr">
              <a:defRPr sz="3600"/>
            </a:lvl1pPr>
          </a:lstStyle>
          <a:p>
            <a:r>
              <a:rPr lang="en-US" dirty="0"/>
              <a:t>Click to edit Master title style</a:t>
            </a:r>
          </a:p>
        </p:txBody>
      </p:sp>
      <p:sp>
        <p:nvSpPr>
          <p:cNvPr id="181266" name="Rectangle 18"/>
          <p:cNvSpPr>
            <a:spLocks noGrp="1" noChangeArrowheads="1"/>
          </p:cNvSpPr>
          <p:nvPr>
            <p:ph type="subTitle" idx="1"/>
          </p:nvPr>
        </p:nvSpPr>
        <p:spPr>
          <a:xfrm>
            <a:off x="1371600" y="5307013"/>
            <a:ext cx="6400800" cy="533400"/>
          </a:xfrm>
        </p:spPr>
        <p:txBody>
          <a:bodyPr lIns="91440" tIns="45720" rIns="91440" bIns="45720"/>
          <a:lstStyle>
            <a:lvl1pPr marL="0" indent="0" algn="ctr">
              <a:buFontTx/>
              <a:buNone/>
              <a:defRPr sz="1800"/>
            </a:lvl1pPr>
          </a:lstStyle>
          <a:p>
            <a:r>
              <a:rPr lang="en-US"/>
              <a:t>Click to edit Master subtitle style</a:t>
            </a:r>
          </a:p>
        </p:txBody>
      </p:sp>
      <p:pic>
        <p:nvPicPr>
          <p:cNvPr id="8" name="Picture 12" descr="ppt_opener.jpg">
            <a:extLst>
              <a:ext uri="{FF2B5EF4-FFF2-40B4-BE49-F238E27FC236}">
                <a16:creationId xmlns:a16="http://schemas.microsoft.com/office/drawing/2014/main" id="{87D32898-6D73-4EA2-95DA-DFA1B464EA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95288"/>
            <a:ext cx="9144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314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1992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263" y="1611313"/>
            <a:ext cx="2155825" cy="44211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0200" y="1611313"/>
            <a:ext cx="6316663" cy="44211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966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0213" y="1611313"/>
            <a:ext cx="8524875" cy="388937"/>
          </a:xfrm>
        </p:spPr>
        <p:txBody>
          <a:bodyPr/>
          <a:lstStyle/>
          <a:p>
            <a:r>
              <a:rPr lang="en-US" dirty="0"/>
              <a:t>Click to edit Master title style</a:t>
            </a:r>
          </a:p>
        </p:txBody>
      </p:sp>
      <p:sp>
        <p:nvSpPr>
          <p:cNvPr id="3" name="Text Placeholder 2"/>
          <p:cNvSpPr>
            <a:spLocks noGrp="1"/>
          </p:cNvSpPr>
          <p:nvPr>
            <p:ph type="body" sz="half" idx="1"/>
          </p:nvPr>
        </p:nvSpPr>
        <p:spPr>
          <a:xfrm>
            <a:off x="330200" y="2346325"/>
            <a:ext cx="423068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13288" y="2346325"/>
            <a:ext cx="4230687"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937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a:t>Click to edit Master subtitle style</a:t>
            </a:r>
          </a:p>
        </p:txBody>
      </p:sp>
      <p:sp>
        <p:nvSpPr>
          <p:cNvPr id="4" name="Date Placeholder 3"/>
          <p:cNvSpPr>
            <a:spLocks noGrp="1"/>
          </p:cNvSpPr>
          <p:nvPr>
            <p:ph type="dt" sz="half" idx="10"/>
          </p:nvPr>
        </p:nvSpPr>
        <p:spPr/>
        <p:txBody>
          <a:bodyPr/>
          <a:lstStyle/>
          <a:p>
            <a:fld id="{444FA04C-D7CF-4861-95F0-3F5ACF508755}" type="datetimeFigureOut">
              <a:rPr lang="en-US" dirty="0"/>
              <a:t>8/16/2023</a:t>
            </a:fld>
            <a:endParaRPr lang="en-US" dirty="0"/>
          </a:p>
        </p:txBody>
      </p:sp>
      <p:sp>
        <p:nvSpPr>
          <p:cNvPr id="5" name="Footer Placeholder 4"/>
          <p:cNvSpPr>
            <a:spLocks noGrp="1"/>
          </p:cNvSpPr>
          <p:nvPr>
            <p:ph type="ftr" sz="quarter" idx="11"/>
          </p:nvPr>
        </p:nvSpPr>
        <p:spPr>
          <a:xfrm>
            <a:off x="812805" y="6272785"/>
            <a:ext cx="4745736" cy="365125"/>
          </a:xfrm>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43413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0D6BC42F-EA91-460E-9436-9A6C9B1CB0C6}" type="datetimeFigureOut">
              <a:rPr lang="en-US" dirty="0"/>
              <a:t>8/16/2023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435779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dirty="0"/>
              <a:t>Click to edit Master title style</a:t>
            </a:r>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823D4350-0632-4F67-B357-AFC21C62564D}" type="datetimeFigureOut">
              <a:rPr lang="en-US" dirty="0"/>
              <a:t>8/16/2023</a:t>
            </a:fld>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269065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7F31A35-803D-44FA-BA88-E6B5FB347587}" type="datetimeFigureOut">
              <a:rPr lang="en-US" dirty="0"/>
              <a:t>8/16/2023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65246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4956CED-B3EE-49D9-9922-CBB48E543356}" type="datetimeFigureOut">
              <a:rPr lang="en-US" dirty="0"/>
              <a:t>8/16/2023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99575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3F9237B0-CC05-45CB-9D8E-44851499E325}" type="datetimeFigureOut">
              <a:rPr lang="en-US" dirty="0"/>
              <a:t>8/16/2023</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61059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B41777-83B6-4CFA-89A1-52400FB2059F}" type="datetimeFigureOut">
              <a:rPr lang="en-US" dirty="0"/>
              <a:t>8/16/2023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66703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266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dirty="0"/>
              <a:t>Click to edit Master title style</a:t>
            </a:r>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6F6AA2A1-C9A8-42DC-AF5F-29D58FE3A81E}" type="datetimeFigureOut">
              <a:rPr lang="en-US" dirty="0"/>
              <a:t>8/16/2023</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35098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dirty="0"/>
              <a:t>Click to edit Master title style</a:t>
            </a:r>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18FC28B6-2144-4760-B3DF-18C646FA52B1}" type="datetimeFigureOut">
              <a:rPr lang="en-US" dirty="0"/>
              <a:t>8/16/2023</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50062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B45B24B-F41A-4540-8EEC-C29B4F79802D}" type="datetimeFigureOut">
              <a:rPr lang="en-US" dirty="0"/>
              <a:t>8/16/2023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807264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dirty="0"/>
              <a:t>Click to edit Master title style</a:t>
            </a:r>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FBF989E-5397-49EE-B0F5-E72D9FFD7EC0}" type="datetimeFigureOut">
              <a:rPr lang="en-US" dirty="0"/>
              <a:t>8/16/2023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00986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normAutofit/>
          </a:bodyPr>
          <a:lstStyle/>
          <a:p>
            <a:pPr lvl="0"/>
            <a:endParaRPr lang="en-US" noProof="0"/>
          </a:p>
        </p:txBody>
      </p:sp>
      <p:sp>
        <p:nvSpPr>
          <p:cNvPr id="4" name="Date Placeholder 9">
            <a:extLst>
              <a:ext uri="{FF2B5EF4-FFF2-40B4-BE49-F238E27FC236}">
                <a16:creationId xmlns:a16="http://schemas.microsoft.com/office/drawing/2014/main" id="{D4077B5E-3BB4-4BCD-80C4-A1C13D51A65D}"/>
              </a:ext>
            </a:extLst>
          </p:cNvPr>
          <p:cNvSpPr>
            <a:spLocks noGrp="1"/>
          </p:cNvSpPr>
          <p:nvPr>
            <p:ph type="dt" sz="half" idx="10"/>
          </p:nvPr>
        </p:nvSpPr>
        <p:spPr/>
        <p:txBody>
          <a:bodyPr/>
          <a:lstStyle>
            <a:lvl1pPr>
              <a:defRPr/>
            </a:lvl1pPr>
          </a:lstStyle>
          <a:p>
            <a:pPr>
              <a:defRPr/>
            </a:pPr>
            <a:endParaRPr lang="en-US"/>
          </a:p>
        </p:txBody>
      </p:sp>
      <p:sp>
        <p:nvSpPr>
          <p:cNvPr id="5" name="Footer Placeholder 21">
            <a:extLst>
              <a:ext uri="{FF2B5EF4-FFF2-40B4-BE49-F238E27FC236}">
                <a16:creationId xmlns:a16="http://schemas.microsoft.com/office/drawing/2014/main" id="{E8B5C27B-799E-4DE0-9CFB-4692BB9F7AF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17">
            <a:extLst>
              <a:ext uri="{FF2B5EF4-FFF2-40B4-BE49-F238E27FC236}">
                <a16:creationId xmlns:a16="http://schemas.microsoft.com/office/drawing/2014/main" id="{51F5DE3C-65DE-4B29-8AAA-45415982D6D2}"/>
              </a:ext>
            </a:extLst>
          </p:cNvPr>
          <p:cNvSpPr>
            <a:spLocks noGrp="1"/>
          </p:cNvSpPr>
          <p:nvPr>
            <p:ph type="sldNum" sz="quarter" idx="12"/>
          </p:nvPr>
        </p:nvSpPr>
        <p:spPr/>
        <p:txBody>
          <a:bodyPr/>
          <a:lstStyle>
            <a:lvl1pPr>
              <a:defRPr/>
            </a:lvl1pPr>
          </a:lstStyle>
          <a:p>
            <a:fld id="{FC8FED40-A7E8-4AC8-A092-A2780936F632}" type="slidenum">
              <a:rPr lang="en-US" altLang="en-US"/>
              <a:pPr/>
              <a:t>‹#›</a:t>
            </a:fld>
            <a:endParaRPr lang="en-US" altLang="en-US"/>
          </a:p>
        </p:txBody>
      </p:sp>
    </p:spTree>
    <p:extLst>
      <p:ext uri="{BB962C8B-B14F-4D97-AF65-F5344CB8AC3E}">
        <p14:creationId xmlns:p14="http://schemas.microsoft.com/office/powerpoint/2010/main" val="335985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5287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30200" y="1812471"/>
            <a:ext cx="4230688" cy="4740729"/>
          </a:xfrm>
        </p:spPr>
        <p:txBody>
          <a:bodyPr/>
          <a:lstStyle>
            <a:lvl1pPr>
              <a:defRPr sz="2200"/>
            </a:lvl1pPr>
            <a:lvl2pPr>
              <a:defRPr sz="22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3288" y="1812471"/>
            <a:ext cx="4230687" cy="4740729"/>
          </a:xfrm>
        </p:spPr>
        <p:txBody>
          <a:bodyPr/>
          <a:lstStyle>
            <a:lvl1pPr>
              <a:defRPr sz="2200"/>
            </a:lvl1pPr>
            <a:lvl2pPr>
              <a:defRPr sz="22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861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04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0596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7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616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3106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microsoft.com/office/2007/relationships/hdphoto" Target="../media/hdphoto1.wdp"/><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308925" y="1310082"/>
            <a:ext cx="8637367" cy="388937"/>
          </a:xfrm>
          <a:prstGeom prst="rect">
            <a:avLst/>
          </a:prstGeom>
          <a:noFill/>
          <a:ln w="9525">
            <a:noFill/>
            <a:miter lim="800000"/>
            <a:headEnd/>
            <a:tailEnd/>
          </a:ln>
          <a:effectLst>
            <a:outerShdw dist="17961" dir="2700000" algn="ctr" rotWithShape="0">
              <a:schemeClr val="bg2"/>
            </a:outerShdw>
          </a:effectLst>
        </p:spPr>
        <p:txBody>
          <a:bodyPr vert="horz" wrap="square" lIns="0" tIns="0" rIns="0" bIns="0" numCol="1" anchor="b" anchorCtr="0" compatLnSpc="1">
            <a:prstTxWarp prst="textNoShape">
              <a:avLst/>
            </a:prstTxWarp>
            <a:spAutoFit/>
          </a:bodyPr>
          <a:lstStyle/>
          <a:p>
            <a:pPr lvl="0"/>
            <a:r>
              <a:rPr lang="en-US" altLang="en-US" dirty="0"/>
              <a:t>Click to edit Master title style</a:t>
            </a:r>
          </a:p>
        </p:txBody>
      </p:sp>
      <p:sp>
        <p:nvSpPr>
          <p:cNvPr id="1027" name="Rectangle 4"/>
          <p:cNvSpPr>
            <a:spLocks noGrp="1" noChangeArrowheads="1"/>
          </p:cNvSpPr>
          <p:nvPr>
            <p:ph type="body" idx="1"/>
          </p:nvPr>
        </p:nvSpPr>
        <p:spPr bwMode="auto">
          <a:xfrm>
            <a:off x="317843" y="1819275"/>
            <a:ext cx="8613775" cy="4762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Text Box 8"/>
          <p:cNvSpPr txBox="1">
            <a:spLocks noChangeArrowheads="1"/>
          </p:cNvSpPr>
          <p:nvPr userDrawn="1"/>
        </p:nvSpPr>
        <p:spPr bwMode="auto">
          <a:xfrm>
            <a:off x="6003925" y="6089650"/>
            <a:ext cx="2820988" cy="457200"/>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eaLnBrk="1" hangingPunct="1">
              <a:defRPr/>
            </a:pPr>
            <a:endParaRPr lang="en-US" altLang="en-US" dirty="0"/>
          </a:p>
        </p:txBody>
      </p:sp>
      <p:sp>
        <p:nvSpPr>
          <p:cNvPr id="1030" name="Text Box 11"/>
          <p:cNvSpPr txBox="1">
            <a:spLocks noChangeArrowheads="1"/>
          </p:cNvSpPr>
          <p:nvPr userDrawn="1"/>
        </p:nvSpPr>
        <p:spPr bwMode="auto">
          <a:xfrm>
            <a:off x="303213" y="6581775"/>
            <a:ext cx="8840787"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algn="r" eaLnBrk="1" hangingPunct="1">
              <a:spcBef>
                <a:spcPct val="50000"/>
              </a:spcBef>
              <a:defRPr/>
            </a:pPr>
            <a:endParaRPr lang="en-US" altLang="en-US" sz="1000" dirty="0"/>
          </a:p>
        </p:txBody>
      </p:sp>
      <p:sp>
        <p:nvSpPr>
          <p:cNvPr id="1031" name="Text Box 23"/>
          <p:cNvSpPr txBox="1">
            <a:spLocks noChangeArrowheads="1"/>
          </p:cNvSpPr>
          <p:nvPr userDrawn="1"/>
        </p:nvSpPr>
        <p:spPr bwMode="auto">
          <a:xfrm>
            <a:off x="0" y="6588125"/>
            <a:ext cx="9144000"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eaLnBrk="1" hangingPunct="1">
              <a:spcBef>
                <a:spcPct val="50000"/>
              </a:spcBef>
              <a:defRPr/>
            </a:pPr>
            <a:r>
              <a:rPr lang="en-US" altLang="en-US" sz="1000" dirty="0"/>
              <a:t>Copyright © 2021 Wolters Kluwer Health | Lippincott Williams &amp; Wilkins</a:t>
            </a:r>
          </a:p>
        </p:txBody>
      </p:sp>
      <p:pic>
        <p:nvPicPr>
          <p:cNvPr id="8" name="Picture 7" descr="WK_CMYK.jpg">
            <a:extLst>
              <a:ext uri="{FF2B5EF4-FFF2-40B4-BE49-F238E27FC236}">
                <a16:creationId xmlns:a16="http://schemas.microsoft.com/office/drawing/2014/main" id="{99044CFD-E572-4CFE-9EAC-F7D5CEA238DF}"/>
              </a:ext>
            </a:extLst>
          </p:cNvPr>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533401" y="6600825"/>
            <a:ext cx="175683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EF1DBD87-D208-4DB4-82A4-C61560F34BE9}"/>
              </a:ext>
            </a:extLst>
          </p:cNvPr>
          <p:cNvCxnSpPr/>
          <p:nvPr userDrawn="1"/>
        </p:nvCxnSpPr>
        <p:spPr>
          <a:xfrm>
            <a:off x="0" y="1295400"/>
            <a:ext cx="91440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5356073"/>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txStyles>
    <p:titleStyle>
      <a:lvl1pPr algn="l" rtl="0" eaLnBrk="0" fontAlgn="base" hangingPunct="0">
        <a:lnSpc>
          <a:spcPct val="90000"/>
        </a:lnSpc>
        <a:spcBef>
          <a:spcPct val="0"/>
        </a:spcBef>
        <a:spcAft>
          <a:spcPct val="0"/>
        </a:spcAft>
        <a:defRPr sz="2800" b="1">
          <a:solidFill>
            <a:srgbClr val="186EC4"/>
          </a:solidFill>
          <a:latin typeface="+mj-lt"/>
          <a:ea typeface="+mj-ea"/>
          <a:cs typeface="+mj-cs"/>
        </a:defRPr>
      </a:lvl1pPr>
      <a:lvl2pPr algn="l" rtl="0" eaLnBrk="0" fontAlgn="base" hangingPunct="0">
        <a:lnSpc>
          <a:spcPct val="90000"/>
        </a:lnSpc>
        <a:spcBef>
          <a:spcPct val="0"/>
        </a:spcBef>
        <a:spcAft>
          <a:spcPct val="0"/>
        </a:spcAft>
        <a:defRPr sz="2800" b="1">
          <a:solidFill>
            <a:srgbClr val="186EC4"/>
          </a:solidFill>
          <a:latin typeface="Verdana" pitchFamily="34" charset="0"/>
        </a:defRPr>
      </a:lvl2pPr>
      <a:lvl3pPr algn="l" rtl="0" eaLnBrk="0" fontAlgn="base" hangingPunct="0">
        <a:lnSpc>
          <a:spcPct val="90000"/>
        </a:lnSpc>
        <a:spcBef>
          <a:spcPct val="0"/>
        </a:spcBef>
        <a:spcAft>
          <a:spcPct val="0"/>
        </a:spcAft>
        <a:defRPr sz="2800" b="1">
          <a:solidFill>
            <a:srgbClr val="186EC4"/>
          </a:solidFill>
          <a:latin typeface="Verdana" pitchFamily="34" charset="0"/>
        </a:defRPr>
      </a:lvl3pPr>
      <a:lvl4pPr algn="l" rtl="0" eaLnBrk="0" fontAlgn="base" hangingPunct="0">
        <a:lnSpc>
          <a:spcPct val="90000"/>
        </a:lnSpc>
        <a:spcBef>
          <a:spcPct val="0"/>
        </a:spcBef>
        <a:spcAft>
          <a:spcPct val="0"/>
        </a:spcAft>
        <a:defRPr sz="2800" b="1">
          <a:solidFill>
            <a:srgbClr val="186EC4"/>
          </a:solidFill>
          <a:latin typeface="Verdana" pitchFamily="34" charset="0"/>
        </a:defRPr>
      </a:lvl4pPr>
      <a:lvl5pPr algn="l" rtl="0" eaLnBrk="0" fontAlgn="base" hangingPunct="0">
        <a:lnSpc>
          <a:spcPct val="90000"/>
        </a:lnSpc>
        <a:spcBef>
          <a:spcPct val="0"/>
        </a:spcBef>
        <a:spcAft>
          <a:spcPct val="0"/>
        </a:spcAft>
        <a:defRPr sz="2800" b="1">
          <a:solidFill>
            <a:srgbClr val="186EC4"/>
          </a:solidFill>
          <a:latin typeface="Verdana" pitchFamily="34" charset="0"/>
        </a:defRPr>
      </a:lvl5pPr>
      <a:lvl6pPr marL="457200" algn="l" rtl="0" fontAlgn="base">
        <a:lnSpc>
          <a:spcPct val="90000"/>
        </a:lnSpc>
        <a:spcBef>
          <a:spcPct val="0"/>
        </a:spcBef>
        <a:spcAft>
          <a:spcPct val="0"/>
        </a:spcAft>
        <a:defRPr sz="2800" b="1">
          <a:solidFill>
            <a:srgbClr val="186EC4"/>
          </a:solidFill>
          <a:latin typeface="Verdana" pitchFamily="34" charset="0"/>
        </a:defRPr>
      </a:lvl6pPr>
      <a:lvl7pPr marL="914400" algn="l" rtl="0" fontAlgn="base">
        <a:lnSpc>
          <a:spcPct val="90000"/>
        </a:lnSpc>
        <a:spcBef>
          <a:spcPct val="0"/>
        </a:spcBef>
        <a:spcAft>
          <a:spcPct val="0"/>
        </a:spcAft>
        <a:defRPr sz="2800" b="1">
          <a:solidFill>
            <a:srgbClr val="186EC4"/>
          </a:solidFill>
          <a:latin typeface="Verdana" pitchFamily="34" charset="0"/>
        </a:defRPr>
      </a:lvl7pPr>
      <a:lvl8pPr marL="1371600" algn="l" rtl="0" fontAlgn="base">
        <a:lnSpc>
          <a:spcPct val="90000"/>
        </a:lnSpc>
        <a:spcBef>
          <a:spcPct val="0"/>
        </a:spcBef>
        <a:spcAft>
          <a:spcPct val="0"/>
        </a:spcAft>
        <a:defRPr sz="2800" b="1">
          <a:solidFill>
            <a:srgbClr val="186EC4"/>
          </a:solidFill>
          <a:latin typeface="Verdana" pitchFamily="34" charset="0"/>
        </a:defRPr>
      </a:lvl8pPr>
      <a:lvl9pPr marL="1828800" algn="l" rtl="0" fontAlgn="base">
        <a:lnSpc>
          <a:spcPct val="90000"/>
        </a:lnSpc>
        <a:spcBef>
          <a:spcPct val="0"/>
        </a:spcBef>
        <a:spcAft>
          <a:spcPct val="0"/>
        </a:spcAft>
        <a:defRPr sz="2800" b="1">
          <a:solidFill>
            <a:srgbClr val="186EC4"/>
          </a:solidFill>
          <a:latin typeface="Verdana" pitchFamily="34" charset="0"/>
        </a:defRPr>
      </a:lvl9pPr>
    </p:titleStyle>
    <p:bodyStyle>
      <a:lvl1pPr marL="280988" indent="-280988" algn="l" rtl="0" eaLnBrk="0" fontAlgn="base" hangingPunct="0">
        <a:lnSpc>
          <a:spcPct val="90000"/>
        </a:lnSpc>
        <a:spcBef>
          <a:spcPct val="60000"/>
        </a:spcBef>
        <a:spcAft>
          <a:spcPct val="0"/>
        </a:spcAft>
        <a:buClr>
          <a:srgbClr val="CC9900"/>
        </a:buClr>
        <a:buChar char="•"/>
        <a:defRPr sz="2200">
          <a:solidFill>
            <a:schemeClr val="tx1"/>
          </a:solidFill>
          <a:latin typeface="+mn-lt"/>
          <a:ea typeface="+mn-ea"/>
          <a:cs typeface="+mn-cs"/>
        </a:defRPr>
      </a:lvl1pPr>
      <a:lvl2pPr marL="862013" indent="-404813" algn="l" rtl="0" eaLnBrk="0" fontAlgn="base" hangingPunct="0">
        <a:lnSpc>
          <a:spcPct val="90000"/>
        </a:lnSpc>
        <a:spcBef>
          <a:spcPct val="60000"/>
        </a:spcBef>
        <a:spcAft>
          <a:spcPct val="0"/>
        </a:spcAft>
        <a:buClr>
          <a:srgbClr val="CC9900"/>
        </a:buClr>
        <a:buChar char="–"/>
        <a:defRPr sz="2200">
          <a:solidFill>
            <a:schemeClr val="tx1"/>
          </a:solidFill>
          <a:latin typeface="+mn-lt"/>
        </a:defRPr>
      </a:lvl2pPr>
      <a:lvl3pPr marL="1204913"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3pPr>
      <a:lvl4pPr marL="1600200"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4pPr>
      <a:lvl5pPr marL="2057400"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5pPr>
      <a:lvl6pPr marL="2514600" indent="-228600" algn="l" rtl="0" fontAlgn="base">
        <a:lnSpc>
          <a:spcPct val="90000"/>
        </a:lnSpc>
        <a:spcBef>
          <a:spcPct val="60000"/>
        </a:spcBef>
        <a:spcAft>
          <a:spcPct val="0"/>
        </a:spcAft>
        <a:buClr>
          <a:srgbClr val="CC9900"/>
        </a:buClr>
        <a:buChar char="•"/>
        <a:defRPr sz="2200">
          <a:solidFill>
            <a:schemeClr val="tx1"/>
          </a:solidFill>
          <a:latin typeface="+mn-lt"/>
        </a:defRPr>
      </a:lvl6pPr>
      <a:lvl7pPr marL="2971800" indent="-228600" algn="l" rtl="0" fontAlgn="base">
        <a:lnSpc>
          <a:spcPct val="90000"/>
        </a:lnSpc>
        <a:spcBef>
          <a:spcPct val="60000"/>
        </a:spcBef>
        <a:spcAft>
          <a:spcPct val="0"/>
        </a:spcAft>
        <a:buClr>
          <a:srgbClr val="CC9900"/>
        </a:buClr>
        <a:buChar char="•"/>
        <a:defRPr sz="2200">
          <a:solidFill>
            <a:schemeClr val="tx1"/>
          </a:solidFill>
          <a:latin typeface="+mn-lt"/>
        </a:defRPr>
      </a:lvl7pPr>
      <a:lvl8pPr marL="3429000" indent="-228600" algn="l" rtl="0" fontAlgn="base">
        <a:lnSpc>
          <a:spcPct val="90000"/>
        </a:lnSpc>
        <a:spcBef>
          <a:spcPct val="60000"/>
        </a:spcBef>
        <a:spcAft>
          <a:spcPct val="0"/>
        </a:spcAft>
        <a:buClr>
          <a:srgbClr val="CC9900"/>
        </a:buClr>
        <a:buChar char="•"/>
        <a:defRPr sz="2200">
          <a:solidFill>
            <a:schemeClr val="tx1"/>
          </a:solidFill>
          <a:latin typeface="+mn-lt"/>
        </a:defRPr>
      </a:lvl8pPr>
      <a:lvl9pPr marL="3886200" indent="-228600" algn="l" rtl="0" fontAlgn="base">
        <a:lnSpc>
          <a:spcPct val="90000"/>
        </a:lnSpc>
        <a:spcBef>
          <a:spcPct val="60000"/>
        </a:spcBef>
        <a:spcAft>
          <a:spcPct val="0"/>
        </a:spcAft>
        <a:buClr>
          <a:srgbClr val="CC9900"/>
        </a:buClr>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251F38EA-B09F-4C97-9264-D1353869D1EA}" type="datetimeFigureOut">
              <a:rPr lang="en-US" dirty="0"/>
              <a:t>8/16/2023</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76002596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Lst>
  <p:hf sldNum="0" hdr="0" ftr="0" dt="0"/>
  <p:txStyles>
    <p:titleStyle>
      <a:lvl1pPr algn="l" defTabSz="914400" rtl="0" eaLnBrk="1" latinLnBrk="0" hangingPunct="1">
        <a:lnSpc>
          <a:spcPct val="90000"/>
        </a:lnSpc>
        <a:spcBef>
          <a:spcPct val="0"/>
        </a:spcBef>
        <a:buNone/>
        <a:defRPr sz="4200" b="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7.xml"/><Relationship Id="rId4" Type="http://schemas.openxmlformats.org/officeDocument/2006/relationships/image" Target="../media/image69.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7"/>
          <p:cNvSpPr txBox="1">
            <a:spLocks/>
          </p:cNvSpPr>
          <p:nvPr/>
        </p:nvSpPr>
        <p:spPr>
          <a:xfrm>
            <a:off x="1415140" y="2971800"/>
            <a:ext cx="6386879" cy="2143126"/>
          </a:xfrm>
          <a:prstGeom prst="rect">
            <a:avLst/>
          </a:prstGeom>
          <a:solidFill>
            <a:srgbClr val="FFFFFF"/>
          </a:solidFill>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lIns="0" tIns="0" rIns="0" bIns="0">
            <a:noAutofit/>
          </a:bodyPr>
          <a:lstStyle/>
          <a:p>
            <a:pPr lvl="0" defTabSz="457200" fontAlgn="auto">
              <a:spcBef>
                <a:spcPts val="0"/>
              </a:spcBef>
              <a:spcAft>
                <a:spcPts val="0"/>
              </a:spcAft>
              <a:defRPr sz="1800" b="0"/>
            </a:pPr>
            <a:r>
              <a:rPr lang="en-US" altLang="en-US" sz="3200" b="1" dirty="0">
                <a:solidFill>
                  <a:srgbClr val="186EC4"/>
                </a:solidFill>
                <a:latin typeface="+mj-lt"/>
                <a:ea typeface="+mj-ea"/>
                <a:cs typeface="+mj-cs"/>
              </a:rPr>
              <a:t>Chapter 8:</a:t>
            </a:r>
            <a:br>
              <a:rPr lang="en-US" altLang="en-US" sz="3200" b="1" dirty="0">
                <a:solidFill>
                  <a:srgbClr val="186EC4"/>
                </a:solidFill>
                <a:latin typeface="+mj-lt"/>
                <a:ea typeface="+mj-ea"/>
                <a:cs typeface="+mj-cs"/>
              </a:rPr>
            </a:br>
            <a:br>
              <a:rPr lang="en-US" altLang="en-US" sz="3200" b="1" dirty="0">
                <a:solidFill>
                  <a:srgbClr val="186EC4"/>
                </a:solidFill>
                <a:latin typeface="+mj-lt"/>
                <a:ea typeface="+mj-ea"/>
                <a:cs typeface="+mj-cs"/>
              </a:rPr>
            </a:br>
            <a:r>
              <a:rPr lang="en-US" altLang="en-US" sz="3200" b="1" dirty="0">
                <a:solidFill>
                  <a:srgbClr val="186EC4"/>
                </a:solidFill>
                <a:latin typeface="+mj-lt"/>
                <a:ea typeface="+mj-ea"/>
                <a:cs typeface="+mj-cs"/>
              </a:rPr>
              <a:t>Basic Principles and Knobology</a:t>
            </a:r>
            <a:endParaRPr lang="en-US" sz="3200" b="1" dirty="0">
              <a:solidFill>
                <a:srgbClr val="186EC4"/>
              </a:solidFill>
              <a:latin typeface="+mj-lt"/>
              <a:ea typeface="+mj-ea"/>
              <a:cs typeface="+mj-cs"/>
              <a:sym typeface="Calibri"/>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308925" y="841984"/>
            <a:ext cx="8637367" cy="388937"/>
          </a:xfrm>
        </p:spPr>
        <p:txBody>
          <a:bodyPr/>
          <a:lstStyle>
            <a:lvl1pPr algn="l" defTabSz="452627">
              <a:defRPr sz="2178"/>
            </a:lvl1pPr>
          </a:lstStyle>
          <a:p>
            <a:pPr lvl="0"/>
            <a:r>
              <a:rPr lang="en-US" sz="2800" dirty="0"/>
              <a:t>Curvilinear Array Transducer</a:t>
            </a:r>
          </a:p>
        </p:txBody>
      </p:sp>
      <p:pic>
        <p:nvPicPr>
          <p:cNvPr id="7170" name="Picture 2"/>
          <p:cNvPicPr>
            <a:picLocks noChangeAspect="1" noChangeArrowheads="1"/>
          </p:cNvPicPr>
          <p:nvPr/>
        </p:nvPicPr>
        <p:blipFill>
          <a:blip r:embed="rId2" cstate="print"/>
          <a:srcRect/>
          <a:stretch>
            <a:fillRect/>
          </a:stretch>
        </p:blipFill>
        <p:spPr bwMode="auto">
          <a:xfrm>
            <a:off x="580329" y="1960778"/>
            <a:ext cx="4410770" cy="3338512"/>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5042078" y="1475003"/>
            <a:ext cx="3516135" cy="4452938"/>
          </a:xfrm>
          <a:prstGeom prst="rect">
            <a:avLst/>
          </a:prstGeom>
          <a:noFill/>
          <a:ln w="9525">
            <a:noFill/>
            <a:miter lim="800000"/>
            <a:headEnd/>
            <a:tailEnd/>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title"/>
          </p:nvPr>
        </p:nvSpPr>
        <p:spPr>
          <a:xfrm>
            <a:off x="308925" y="852870"/>
            <a:ext cx="8637367" cy="388937"/>
          </a:xfrm>
        </p:spPr>
        <p:txBody>
          <a:bodyPr/>
          <a:lstStyle>
            <a:lvl1pPr algn="l" defTabSz="452627">
              <a:defRPr sz="2178"/>
            </a:lvl1pPr>
          </a:lstStyle>
          <a:p>
            <a:pPr lvl="0"/>
            <a:r>
              <a:rPr lang="en-US" sz="2800" dirty="0"/>
              <a:t>Linear Phased Array Transducer</a:t>
            </a:r>
          </a:p>
        </p:txBody>
      </p:sp>
      <p:pic>
        <p:nvPicPr>
          <p:cNvPr id="8194" name="Picture 2"/>
          <p:cNvPicPr>
            <a:picLocks noChangeAspect="1" noChangeArrowheads="1"/>
          </p:cNvPicPr>
          <p:nvPr/>
        </p:nvPicPr>
        <p:blipFill>
          <a:blip r:embed="rId2" cstate="print"/>
          <a:srcRect/>
          <a:stretch>
            <a:fillRect/>
          </a:stretch>
        </p:blipFill>
        <p:spPr bwMode="auto">
          <a:xfrm>
            <a:off x="676275" y="1901848"/>
            <a:ext cx="4533901" cy="340356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5436314" y="1343012"/>
            <a:ext cx="2640885" cy="4729163"/>
          </a:xfrm>
          <a:prstGeom prst="rect">
            <a:avLst/>
          </a:prstGeom>
          <a:noFill/>
          <a:ln w="9525">
            <a:noFill/>
            <a:miter lim="800000"/>
            <a:headEnd/>
            <a:tailEnd/>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308925" y="874642"/>
            <a:ext cx="8637367" cy="388937"/>
          </a:xfrm>
        </p:spPr>
        <p:txBody>
          <a:bodyPr/>
          <a:lstStyle>
            <a:lvl1pPr algn="l" defTabSz="452627">
              <a:defRPr sz="2178"/>
            </a:lvl1pPr>
          </a:lstStyle>
          <a:p>
            <a:pPr lvl="0"/>
            <a:r>
              <a:rPr lang="en-US" sz="2800" dirty="0"/>
              <a:t>Transducer Manipulation</a:t>
            </a:r>
          </a:p>
        </p:txBody>
      </p:sp>
      <p:sp>
        <p:nvSpPr>
          <p:cNvPr id="75" name="Shape 75"/>
          <p:cNvSpPr>
            <a:spLocks noGrp="1"/>
          </p:cNvSpPr>
          <p:nvPr>
            <p:ph idx="1"/>
          </p:nvPr>
        </p:nvSpPr>
        <p:spPr>
          <a:xfrm>
            <a:off x="317843" y="1383835"/>
            <a:ext cx="8613775" cy="4762500"/>
          </a:xfrm>
        </p:spPr>
        <p:txBody>
          <a:bodyPr/>
          <a:lstStyle/>
          <a:p>
            <a:pPr lvl="0"/>
            <a:r>
              <a:rPr lang="en-US" sz="1900" dirty="0"/>
              <a:t>Manipulation on the patient’s body requires the use of acoustic gel.</a:t>
            </a:r>
          </a:p>
          <a:p>
            <a:pPr lvl="1"/>
            <a:r>
              <a:rPr lang="en-US" sz="1900" dirty="0"/>
              <a:t>The gel acts as means whereby the ultrasound waves can pass through the body.</a:t>
            </a:r>
          </a:p>
          <a:p>
            <a:pPr lvl="1"/>
            <a:r>
              <a:rPr lang="en-US" sz="1900" dirty="0"/>
              <a:t>It also acts as a lubricant for ease of transducer manipulation.</a:t>
            </a:r>
          </a:p>
          <a:p>
            <a:pPr lvl="0"/>
            <a:r>
              <a:rPr lang="en-US" sz="1900" dirty="0"/>
              <a:t>For large organs like the liver, drastic movement may be needed.</a:t>
            </a:r>
          </a:p>
          <a:p>
            <a:pPr lvl="0"/>
            <a:r>
              <a:rPr lang="en-US" sz="1900" dirty="0"/>
              <a:t>Most often, fine-tuned movement is needed to enhance visualization of smaller structures within the body.</a:t>
            </a:r>
          </a:p>
          <a:p>
            <a:pPr lvl="0"/>
            <a:r>
              <a:rPr lang="en-US" sz="1900" dirty="0"/>
              <a:t>The transducer may need to be manipulated to obtain an optimal acoustic or sonographic window.</a:t>
            </a:r>
          </a:p>
          <a:p>
            <a:pPr lvl="0"/>
            <a:r>
              <a:rPr lang="en-US" sz="1900" dirty="0"/>
              <a:t>The best way to learn about how to manipulate the transducer is to practice.</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308925" y="831098"/>
            <a:ext cx="8637367" cy="388937"/>
          </a:xfrm>
        </p:spPr>
        <p:txBody>
          <a:bodyPr/>
          <a:lstStyle>
            <a:lvl1pPr algn="l" defTabSz="452627">
              <a:defRPr sz="2178"/>
            </a:lvl1pPr>
          </a:lstStyle>
          <a:p>
            <a:pPr lvl="0"/>
            <a:r>
              <a:rPr lang="en-US" sz="2800" dirty="0"/>
              <a:t>Transducer Manipulation</a:t>
            </a:r>
            <a:r>
              <a:rPr lang="en-US" sz="2800" dirty="0">
                <a:sym typeface="Trebuchet MS"/>
              </a:rPr>
              <a:t> (cont.)</a:t>
            </a:r>
            <a:endParaRPr lang="en-US" sz="2800" dirty="0"/>
          </a:p>
        </p:txBody>
      </p:sp>
      <p:sp>
        <p:nvSpPr>
          <p:cNvPr id="75" name="Shape 75"/>
          <p:cNvSpPr>
            <a:spLocks noGrp="1"/>
          </p:cNvSpPr>
          <p:nvPr>
            <p:ph idx="1"/>
          </p:nvPr>
        </p:nvSpPr>
        <p:spPr>
          <a:xfrm>
            <a:off x="350759" y="4688373"/>
            <a:ext cx="8613775" cy="1351215"/>
          </a:xfrm>
        </p:spPr>
        <p:txBody>
          <a:bodyPr/>
          <a:lstStyle/>
          <a:p>
            <a:pPr lvl="0">
              <a:buNone/>
            </a:pPr>
            <a:r>
              <a:rPr lang="en-US" sz="1800" dirty="0"/>
              <a:t>	Transducer manipulation. Some examples of transducer manipulation to optimize anatomic viewing include </a:t>
            </a:r>
            <a:r>
              <a:rPr lang="en-US" sz="1800" b="1" dirty="0"/>
              <a:t>(A)</a:t>
            </a:r>
            <a:r>
              <a:rPr lang="en-US" sz="1800" dirty="0"/>
              <a:t> “heeling” the transducer in the longitudinal plane, </a:t>
            </a:r>
            <a:r>
              <a:rPr lang="en-US" sz="1800" b="1" dirty="0"/>
              <a:t>(B)</a:t>
            </a:r>
            <a:r>
              <a:rPr lang="en-US" sz="1800" dirty="0"/>
              <a:t> “toeing” the transducer in the longitudinal plane, and </a:t>
            </a:r>
            <a:r>
              <a:rPr lang="en-US" sz="1800" b="1" dirty="0"/>
              <a:t>(C)</a:t>
            </a:r>
            <a:r>
              <a:rPr lang="en-US" sz="1800" dirty="0"/>
              <a:t> “rocking” or “toggling” the transducer in the transverse plane.</a:t>
            </a:r>
          </a:p>
        </p:txBody>
      </p:sp>
      <p:pic>
        <p:nvPicPr>
          <p:cNvPr id="9218" name="Picture 2"/>
          <p:cNvPicPr>
            <a:picLocks noChangeAspect="1" noChangeArrowheads="1"/>
          </p:cNvPicPr>
          <p:nvPr/>
        </p:nvPicPr>
        <p:blipFill>
          <a:blip r:embed="rId2" cstate="print"/>
          <a:srcRect/>
          <a:stretch>
            <a:fillRect/>
          </a:stretch>
        </p:blipFill>
        <p:spPr bwMode="auto">
          <a:xfrm>
            <a:off x="927554" y="1340292"/>
            <a:ext cx="7368721" cy="3248024"/>
          </a:xfrm>
          <a:prstGeom prst="rect">
            <a:avLst/>
          </a:prstGeom>
          <a:noFill/>
          <a:ln w="9525">
            <a:noFill/>
            <a:miter lim="800000"/>
            <a:headEnd/>
            <a:tailEnd/>
          </a:ln>
        </p:spPr>
      </p:pic>
    </p:spTree>
    <p:extLst>
      <p:ext uri="{BB962C8B-B14F-4D97-AF65-F5344CB8AC3E}">
        <p14:creationId xmlns:p14="http://schemas.microsoft.com/office/powerpoint/2010/main" val="426479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xfrm>
            <a:off x="308925" y="809326"/>
            <a:ext cx="8637367" cy="388937"/>
          </a:xfrm>
        </p:spPr>
        <p:txBody>
          <a:bodyPr/>
          <a:lstStyle>
            <a:lvl1pPr algn="l" defTabSz="452627">
              <a:defRPr sz="2178"/>
            </a:lvl1pPr>
          </a:lstStyle>
          <a:p>
            <a:pPr lvl="0"/>
            <a:r>
              <a:rPr lang="en-US" sz="2800" dirty="0"/>
              <a:t>Transducer Orientation</a:t>
            </a:r>
          </a:p>
        </p:txBody>
      </p:sp>
      <p:sp>
        <p:nvSpPr>
          <p:cNvPr id="81" name="Shape 81"/>
          <p:cNvSpPr>
            <a:spLocks noGrp="1"/>
          </p:cNvSpPr>
          <p:nvPr>
            <p:ph idx="1"/>
          </p:nvPr>
        </p:nvSpPr>
        <p:spPr>
          <a:xfrm>
            <a:off x="317843" y="1318519"/>
            <a:ext cx="8613775" cy="4762500"/>
          </a:xfrm>
        </p:spPr>
        <p:txBody>
          <a:bodyPr/>
          <a:lstStyle/>
          <a:p>
            <a:pPr lvl="0"/>
            <a:r>
              <a:rPr lang="en-US" dirty="0"/>
              <a:t>All transducers have a reference point whereby correct transducer orientation is established by the sonographer.</a:t>
            </a:r>
          </a:p>
          <a:p>
            <a:pPr lvl="1"/>
            <a:r>
              <a:rPr lang="en-US" dirty="0"/>
              <a:t>This may be called the index or the notch and may be represented by a groove, light, or manufacturer symbol on one part of the transducer.</a:t>
            </a:r>
          </a:p>
          <a:p>
            <a:pPr lvl="0"/>
            <a:r>
              <a:rPr lang="en-US" dirty="0"/>
              <a:t>Keeping proper transducer orientation is essential to obtaining correct anatomic orientation.</a:t>
            </a:r>
          </a:p>
        </p:txBody>
      </p:sp>
      <p:pic>
        <p:nvPicPr>
          <p:cNvPr id="10242" name="Picture 2"/>
          <p:cNvPicPr>
            <a:picLocks noChangeAspect="1" noChangeArrowheads="1"/>
          </p:cNvPicPr>
          <p:nvPr/>
        </p:nvPicPr>
        <p:blipFill>
          <a:blip r:embed="rId2" cstate="print"/>
          <a:srcRect/>
          <a:stretch>
            <a:fillRect/>
          </a:stretch>
        </p:blipFill>
        <p:spPr bwMode="auto">
          <a:xfrm>
            <a:off x="533400" y="3928879"/>
            <a:ext cx="2638424" cy="2128328"/>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3314700" y="3924877"/>
            <a:ext cx="2667000" cy="2151380"/>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a:off x="6115050" y="3929639"/>
            <a:ext cx="2667000" cy="2151380"/>
          </a:xfrm>
          <a:prstGeom prst="rect">
            <a:avLst/>
          </a:prstGeom>
          <a:noFill/>
          <a:ln w="9525">
            <a:noFill/>
            <a:miter lim="800000"/>
            <a:headEnd/>
            <a:tailEnd/>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a:spLocks noGrp="1"/>
          </p:cNvSpPr>
          <p:nvPr>
            <p:ph type="title"/>
          </p:nvPr>
        </p:nvSpPr>
        <p:spPr>
          <a:xfrm>
            <a:off x="308925" y="885528"/>
            <a:ext cx="8637367" cy="388937"/>
          </a:xfrm>
        </p:spPr>
        <p:txBody>
          <a:bodyPr/>
          <a:lstStyle>
            <a:lvl1pPr algn="l" defTabSz="452627">
              <a:defRPr sz="2178"/>
            </a:lvl1pPr>
          </a:lstStyle>
          <a:p>
            <a:pPr lvl="0"/>
            <a:r>
              <a:rPr lang="en-US" sz="2800" dirty="0"/>
              <a:t>Scanning Planes</a:t>
            </a:r>
          </a:p>
        </p:txBody>
      </p:sp>
      <p:sp>
        <p:nvSpPr>
          <p:cNvPr id="87" name="Shape 87"/>
          <p:cNvSpPr>
            <a:spLocks noGrp="1"/>
          </p:cNvSpPr>
          <p:nvPr>
            <p:ph idx="1"/>
          </p:nvPr>
        </p:nvSpPr>
        <p:spPr>
          <a:xfrm>
            <a:off x="317843" y="1394721"/>
            <a:ext cx="8613775" cy="4762500"/>
          </a:xfrm>
        </p:spPr>
        <p:txBody>
          <a:bodyPr/>
          <a:lstStyle/>
          <a:p>
            <a:pPr lvl="0"/>
            <a:r>
              <a:rPr lang="en-US" sz="1800" b="1" dirty="0"/>
              <a:t>Medical and Vascular Sonography Scanning Planes</a:t>
            </a:r>
          </a:p>
          <a:p>
            <a:pPr lvl="1"/>
            <a:r>
              <a:rPr lang="en-US" sz="1800" dirty="0"/>
              <a:t>The three most common scanning planes are:</a:t>
            </a:r>
          </a:p>
          <a:p>
            <a:pPr lvl="2"/>
            <a:r>
              <a:rPr lang="en-US" sz="1800" dirty="0"/>
              <a:t>Sagittal plane or longitudinal plane</a:t>
            </a:r>
          </a:p>
          <a:p>
            <a:pPr lvl="2"/>
            <a:r>
              <a:rPr lang="en-US" sz="1800" dirty="0"/>
              <a:t>Transverse plane</a:t>
            </a:r>
          </a:p>
          <a:p>
            <a:pPr lvl="2"/>
            <a:r>
              <a:rPr lang="en-US" sz="1800" dirty="0"/>
              <a:t>Coronal Plane</a:t>
            </a:r>
          </a:p>
          <a:p>
            <a:pPr lvl="1"/>
            <a:r>
              <a:rPr lang="en-US" sz="1800" dirty="0"/>
              <a:t>A midsagittal plane divides the body into equal left and right halves.</a:t>
            </a:r>
          </a:p>
          <a:p>
            <a:pPr lvl="0"/>
            <a:r>
              <a:rPr lang="en-US" sz="1800" b="1" dirty="0"/>
              <a:t>Transthoracic Echocardiography Scanning Planes</a:t>
            </a:r>
          </a:p>
          <a:p>
            <a:pPr lvl="1"/>
            <a:r>
              <a:rPr lang="en-US" sz="1800" dirty="0"/>
              <a:t>The sonographer adjusts the transducer to the heart in order to achieve a variety of views.</a:t>
            </a:r>
          </a:p>
          <a:p>
            <a:pPr lvl="1"/>
            <a:r>
              <a:rPr lang="en-US" sz="1800" dirty="0"/>
              <a:t>Orientation can be challenging because the acoustic windows can be exceedingly small and patient body habitus may inhibit optimal visualization of structures.</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xfrm>
            <a:off x="308925" y="492458"/>
            <a:ext cx="8637367" cy="775597"/>
          </a:xfrm>
        </p:spPr>
        <p:txBody>
          <a:bodyPr/>
          <a:lstStyle>
            <a:lvl1pPr algn="l" defTabSz="452627">
              <a:defRPr sz="2178"/>
            </a:lvl1pPr>
          </a:lstStyle>
          <a:p>
            <a:pPr lvl="0"/>
            <a:r>
              <a:rPr lang="en-US" sz="2800" dirty="0"/>
              <a:t>Anatomic Planes and Transducer Orientations</a:t>
            </a:r>
          </a:p>
        </p:txBody>
      </p:sp>
      <p:pic>
        <p:nvPicPr>
          <p:cNvPr id="11266" name="Picture 2"/>
          <p:cNvPicPr>
            <a:picLocks noChangeAspect="1" noChangeArrowheads="1"/>
          </p:cNvPicPr>
          <p:nvPr/>
        </p:nvPicPr>
        <p:blipFill>
          <a:blip r:embed="rId2" cstate="print"/>
          <a:srcRect/>
          <a:stretch>
            <a:fillRect/>
          </a:stretch>
        </p:blipFill>
        <p:spPr bwMode="auto">
          <a:xfrm>
            <a:off x="2591752" y="1401039"/>
            <a:ext cx="3981450" cy="4570451"/>
          </a:xfrm>
          <a:prstGeom prst="rect">
            <a:avLst/>
          </a:prstGeom>
          <a:noFill/>
          <a:ln w="9525">
            <a:noFill/>
            <a:miter lim="800000"/>
            <a:headEnd/>
            <a:tailEnd/>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xfrm>
            <a:off x="308925" y="835574"/>
            <a:ext cx="8637367" cy="388937"/>
          </a:xfrm>
          <a:prstGeom prst="rect">
            <a:avLst/>
          </a:prstGeom>
        </p:spPr>
        <p:txBody>
          <a:bodyPr lIns="0" tIns="0" rIns="0" bIns="0">
            <a:noAutofit/>
          </a:bodyPr>
          <a:lstStyle>
            <a:lvl1pPr algn="l" defTabSz="452627">
              <a:defRPr sz="2178"/>
            </a:lvl1pPr>
          </a:lstStyle>
          <a:p>
            <a:pPr lvl="0">
              <a:defRPr sz="1800" b="0"/>
            </a:pPr>
            <a:r>
              <a:rPr sz="2800" b="1" dirty="0"/>
              <a:t>Anatomic</a:t>
            </a:r>
            <a:r>
              <a:rPr lang="en-US" sz="2800" b="1" dirty="0"/>
              <a:t> </a:t>
            </a:r>
            <a:r>
              <a:rPr sz="2800" b="1" dirty="0"/>
              <a:t>Planes and Transdu</a:t>
            </a:r>
            <a:r>
              <a:rPr lang="en-US" sz="2800" b="1" dirty="0"/>
              <a:t>c</a:t>
            </a:r>
            <a:r>
              <a:rPr sz="2800" b="1" dirty="0"/>
              <a:t>er Orientations</a:t>
            </a:r>
            <a:r>
              <a:rPr lang="en-US" sz="2800" b="1" dirty="0"/>
              <a:t> (cont.)</a:t>
            </a:r>
            <a:endParaRPr sz="2800" b="1" dirty="0"/>
          </a:p>
        </p:txBody>
      </p:sp>
      <p:pic>
        <p:nvPicPr>
          <p:cNvPr id="12290" name="Picture 2"/>
          <p:cNvPicPr>
            <a:picLocks noChangeAspect="1" noChangeArrowheads="1"/>
          </p:cNvPicPr>
          <p:nvPr/>
        </p:nvPicPr>
        <p:blipFill>
          <a:blip r:embed="rId2" cstate="print"/>
          <a:srcRect/>
          <a:stretch>
            <a:fillRect/>
          </a:stretch>
        </p:blipFill>
        <p:spPr bwMode="auto">
          <a:xfrm>
            <a:off x="394125" y="1417847"/>
            <a:ext cx="4443974" cy="4124324"/>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4935436" y="1398797"/>
            <a:ext cx="3932339" cy="4162424"/>
          </a:xfrm>
          <a:prstGeom prst="rect">
            <a:avLst/>
          </a:prstGeom>
          <a:noFill/>
          <a:ln w="9525">
            <a:noFill/>
            <a:miter lim="800000"/>
            <a:headEnd/>
            <a:tailEnd/>
          </a:ln>
        </p:spPr>
      </p:pic>
    </p:spTree>
    <p:extLst>
      <p:ext uri="{BB962C8B-B14F-4D97-AF65-F5344CB8AC3E}">
        <p14:creationId xmlns:p14="http://schemas.microsoft.com/office/powerpoint/2010/main" val="365109261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p:cNvSpPr>
          <p:nvPr>
            <p:ph type="title"/>
          </p:nvPr>
        </p:nvSpPr>
        <p:spPr>
          <a:xfrm>
            <a:off x="308925" y="863756"/>
            <a:ext cx="8637367" cy="388937"/>
          </a:xfrm>
        </p:spPr>
        <p:txBody>
          <a:bodyPr/>
          <a:lstStyle>
            <a:lvl1pPr algn="l" defTabSz="452627">
              <a:defRPr sz="2178"/>
            </a:lvl1pPr>
          </a:lstStyle>
          <a:p>
            <a:pPr lvl="0"/>
            <a:r>
              <a:rPr lang="en-US" sz="2800" dirty="0"/>
              <a:t>Echocardiography</a:t>
            </a:r>
          </a:p>
        </p:txBody>
      </p:sp>
      <p:pic>
        <p:nvPicPr>
          <p:cNvPr id="13314" name="Picture 2"/>
          <p:cNvPicPr>
            <a:picLocks noChangeAspect="1" noChangeArrowheads="1"/>
          </p:cNvPicPr>
          <p:nvPr/>
        </p:nvPicPr>
        <p:blipFill>
          <a:blip r:embed="rId2" cstate="print"/>
          <a:srcRect/>
          <a:stretch>
            <a:fillRect/>
          </a:stretch>
        </p:blipFill>
        <p:spPr bwMode="auto">
          <a:xfrm>
            <a:off x="717814" y="1754624"/>
            <a:ext cx="3736711" cy="3183397"/>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4701083" y="1742754"/>
            <a:ext cx="4117479" cy="3314700"/>
          </a:xfrm>
          <a:prstGeom prst="rect">
            <a:avLst/>
          </a:prstGeom>
          <a:noFill/>
          <a:ln w="9525">
            <a:noFill/>
            <a:miter lim="800000"/>
            <a:headEnd/>
            <a:tailEnd/>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2" cstate="print"/>
          <a:srcRect/>
          <a:stretch>
            <a:fillRect/>
          </a:stretch>
        </p:blipFill>
        <p:spPr bwMode="auto">
          <a:xfrm>
            <a:off x="2895600" y="3320385"/>
            <a:ext cx="2970711" cy="2675998"/>
          </a:xfrm>
          <a:prstGeom prst="rect">
            <a:avLst/>
          </a:prstGeom>
          <a:noFill/>
          <a:ln w="9525">
            <a:noFill/>
            <a:miter lim="800000"/>
            <a:headEnd/>
            <a:tailEnd/>
          </a:ln>
        </p:spPr>
      </p:pic>
      <p:sp>
        <p:nvSpPr>
          <p:cNvPr id="98" name="Shape 98"/>
          <p:cNvSpPr>
            <a:spLocks noGrp="1"/>
          </p:cNvSpPr>
          <p:nvPr>
            <p:ph type="title"/>
          </p:nvPr>
        </p:nvSpPr>
        <p:spPr>
          <a:xfrm>
            <a:off x="308925" y="820212"/>
            <a:ext cx="8637367" cy="388937"/>
          </a:xfrm>
        </p:spPr>
        <p:txBody>
          <a:bodyPr/>
          <a:lstStyle>
            <a:lvl1pPr algn="l" defTabSz="452627">
              <a:defRPr sz="2178"/>
            </a:lvl1pPr>
          </a:lstStyle>
          <a:p>
            <a:pPr lvl="0"/>
            <a:r>
              <a:rPr lang="en-US" sz="2800" dirty="0"/>
              <a:t>Echocardiography</a:t>
            </a:r>
            <a:r>
              <a:rPr lang="en-US" sz="2800" dirty="0">
                <a:sym typeface="Trebuchet MS"/>
              </a:rPr>
              <a:t> (cont.)</a:t>
            </a:r>
            <a:endParaRPr lang="en-US" sz="2800" dirty="0"/>
          </a:p>
        </p:txBody>
      </p:sp>
      <p:pic>
        <p:nvPicPr>
          <p:cNvPr id="14338" name="Picture 2"/>
          <p:cNvPicPr>
            <a:picLocks noChangeAspect="1" noChangeArrowheads="1"/>
          </p:cNvPicPr>
          <p:nvPr/>
        </p:nvPicPr>
        <p:blipFill>
          <a:blip r:embed="rId3" cstate="print"/>
          <a:srcRect/>
          <a:stretch>
            <a:fillRect/>
          </a:stretch>
        </p:blipFill>
        <p:spPr bwMode="auto">
          <a:xfrm>
            <a:off x="422367" y="1424316"/>
            <a:ext cx="2887513" cy="2565400"/>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5699760" y="1439176"/>
            <a:ext cx="2872740" cy="2601996"/>
          </a:xfrm>
          <a:prstGeom prst="rect">
            <a:avLst/>
          </a:prstGeom>
          <a:noFill/>
          <a:ln w="9525">
            <a:noFill/>
            <a:miter lim="800000"/>
            <a:headEnd/>
            <a:tailEnd/>
          </a:ln>
        </p:spPr>
      </p:pic>
    </p:spTree>
    <p:extLst>
      <p:ext uri="{BB962C8B-B14F-4D97-AF65-F5344CB8AC3E}">
        <p14:creationId xmlns:p14="http://schemas.microsoft.com/office/powerpoint/2010/main" val="405781255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08925" y="863756"/>
            <a:ext cx="8637367" cy="388937"/>
          </a:xfrm>
        </p:spPr>
        <p:txBody>
          <a:bodyPr/>
          <a:lstStyle/>
          <a:p>
            <a:r>
              <a:rPr lang="en-US" dirty="0"/>
              <a:t>Chapter Objectives</a:t>
            </a:r>
          </a:p>
        </p:txBody>
      </p:sp>
      <p:sp>
        <p:nvSpPr>
          <p:cNvPr id="13" name="Content Placeholder 12"/>
          <p:cNvSpPr>
            <a:spLocks noGrp="1"/>
          </p:cNvSpPr>
          <p:nvPr>
            <p:ph idx="1"/>
          </p:nvPr>
        </p:nvSpPr>
        <p:spPr>
          <a:xfrm>
            <a:off x="317843" y="1372949"/>
            <a:ext cx="8613775" cy="4762500"/>
          </a:xfrm>
        </p:spPr>
        <p:txBody>
          <a:bodyPr/>
          <a:lstStyle/>
          <a:p>
            <a:pPr lvl="0"/>
            <a:r>
              <a:rPr lang="en-US" dirty="0"/>
              <a:t>Provide a brief overview of directional terminology and patient positioning.</a:t>
            </a:r>
          </a:p>
          <a:p>
            <a:pPr lvl="0"/>
            <a:r>
              <a:rPr lang="en-US" dirty="0"/>
              <a:t>Explain the function of ultrasound modes.</a:t>
            </a:r>
          </a:p>
          <a:p>
            <a:pPr lvl="0"/>
            <a:r>
              <a:rPr lang="en-US" dirty="0"/>
              <a:t>Offer a rationalization for the use of common universal controls found on most ultrasound machines.</a:t>
            </a:r>
          </a:p>
        </p:txBody>
      </p:sp>
    </p:spTree>
    <p:extLst>
      <p:ext uri="{BB962C8B-B14F-4D97-AF65-F5344CB8AC3E}">
        <p14:creationId xmlns:p14="http://schemas.microsoft.com/office/powerpoint/2010/main" val="1994102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p:nvPr>
        </p:nvSpPr>
        <p:spPr>
          <a:xfrm>
            <a:off x="308925" y="809326"/>
            <a:ext cx="8637367" cy="388937"/>
          </a:xfrm>
        </p:spPr>
        <p:txBody>
          <a:bodyPr/>
          <a:lstStyle>
            <a:lvl1pPr algn="l" defTabSz="452627">
              <a:defRPr sz="2178"/>
            </a:lvl1pPr>
          </a:lstStyle>
          <a:p>
            <a:pPr lvl="0"/>
            <a:r>
              <a:rPr lang="en-US" sz="2800" dirty="0"/>
              <a:t>Care and Cleaning of Transducers</a:t>
            </a:r>
          </a:p>
        </p:txBody>
      </p:sp>
      <p:sp>
        <p:nvSpPr>
          <p:cNvPr id="105" name="Shape 105"/>
          <p:cNvSpPr>
            <a:spLocks noGrp="1"/>
          </p:cNvSpPr>
          <p:nvPr>
            <p:ph idx="1"/>
          </p:nvPr>
        </p:nvSpPr>
        <p:spPr>
          <a:xfrm>
            <a:off x="317843" y="1318519"/>
            <a:ext cx="8613775" cy="4762500"/>
          </a:xfrm>
        </p:spPr>
        <p:txBody>
          <a:bodyPr/>
          <a:lstStyle/>
          <a:p>
            <a:pPr lvl="0"/>
            <a:r>
              <a:rPr lang="en-US" dirty="0"/>
              <a:t>Do not drop transducers or roll the machine over the cords.</a:t>
            </a:r>
          </a:p>
          <a:p>
            <a:pPr lvl="0"/>
            <a:r>
              <a:rPr lang="en-US" dirty="0"/>
              <a:t>If you find a crack in the transducer housing, report it to your supervisor.</a:t>
            </a:r>
          </a:p>
          <a:p>
            <a:pPr lvl="0"/>
            <a:r>
              <a:rPr lang="en-US" dirty="0"/>
              <a:t>Transducers should never be autoclaved.</a:t>
            </a:r>
          </a:p>
          <a:p>
            <a:pPr lvl="0"/>
            <a:r>
              <a:rPr lang="en-US" dirty="0"/>
              <a:t>Transducers used topically (and their cords) should be cleaned with manufacturer-recommended disinfectant before and after each examination.</a:t>
            </a:r>
          </a:p>
          <a:p>
            <a:pPr lvl="0"/>
            <a:r>
              <a:rPr lang="en-US" dirty="0"/>
              <a:t>Transducers used for intracavity purposes may be disinfected with a glutaraldehyde-based solution.</a:t>
            </a:r>
          </a:p>
          <a:p>
            <a:pPr lvl="0"/>
            <a:r>
              <a:rPr lang="en-US" dirty="0"/>
              <a:t>Close monitoring and documentation of transducer disinfection are warranted.</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xfrm>
            <a:off x="308418" y="852436"/>
            <a:ext cx="8524875" cy="388937"/>
          </a:xfrm>
        </p:spPr>
        <p:txBody>
          <a:bodyPr wrap="square" anchor="b">
            <a:normAutofit/>
          </a:bodyPr>
          <a:lstStyle>
            <a:lvl1pPr algn="l" defTabSz="452627">
              <a:defRPr sz="2178"/>
            </a:lvl1pPr>
          </a:lstStyle>
          <a:p>
            <a:r>
              <a:rPr lang="en-US" sz="2800" dirty="0"/>
              <a:t>A-Mode and B-Mode</a:t>
            </a:r>
          </a:p>
        </p:txBody>
      </p:sp>
      <p:sp>
        <p:nvSpPr>
          <p:cNvPr id="111" name="Shape 111"/>
          <p:cNvSpPr>
            <a:spLocks noGrp="1"/>
          </p:cNvSpPr>
          <p:nvPr>
            <p:ph type="body" sz="half" idx="1"/>
          </p:nvPr>
        </p:nvSpPr>
        <p:spPr>
          <a:xfrm>
            <a:off x="311463" y="2065259"/>
            <a:ext cx="4258793" cy="3967241"/>
          </a:xfrm>
        </p:spPr>
        <p:txBody>
          <a:bodyPr wrap="square" anchor="t">
            <a:normAutofit/>
          </a:bodyPr>
          <a:lstStyle/>
          <a:p>
            <a:pPr marL="280670" indent="-280670"/>
            <a:r>
              <a:rPr lang="en-US" sz="1200" dirty="0"/>
              <a:t>A-mode, or amplitude mode</a:t>
            </a:r>
            <a:endParaRPr lang="en-US" sz="1200" dirty="0">
              <a:ea typeface="Verdana"/>
            </a:endParaRPr>
          </a:p>
          <a:p>
            <a:pPr marL="861695" lvl="1" indent="-404495"/>
            <a:r>
              <a:rPr lang="en-US" sz="1200" dirty="0"/>
              <a:t>Early ultrasound systems used an amplitude-modulation type of display.  A Mode provided simple displays that were plotted as a series of peaks, the height of which represented the depth of the echoing structure from the transducer.</a:t>
            </a:r>
            <a:endParaRPr lang="en-US" sz="1200" dirty="0">
              <a:ea typeface="Verdana"/>
            </a:endParaRPr>
          </a:p>
          <a:p>
            <a:pPr marL="457200" lvl="1" indent="0">
              <a:buNone/>
            </a:pPr>
            <a:endParaRPr lang="en-US" sz="1200" dirty="0">
              <a:ea typeface="Verdana"/>
            </a:endParaRPr>
          </a:p>
          <a:p>
            <a:pPr marL="280670" indent="-280670"/>
            <a:r>
              <a:rPr lang="en-US" sz="1200" dirty="0">
                <a:ea typeface="Verdana"/>
              </a:rPr>
              <a:t>Brightness mode (B-mode imaging) displays the returning echoes as dots of varying brightness related to the strength of the echo.</a:t>
            </a:r>
          </a:p>
          <a:p>
            <a:pPr marL="280670" indent="-280670"/>
            <a:r>
              <a:rPr lang="en-US" sz="1200" dirty="0">
                <a:ea typeface="Verdana"/>
              </a:rPr>
              <a:t>Real-time imaging is the ability of the machine to gather information and display it on the screen almost instantaneously.</a:t>
            </a:r>
          </a:p>
          <a:p>
            <a:pPr marL="280670" indent="-280670"/>
            <a:r>
              <a:rPr lang="en-US" sz="1200" dirty="0">
                <a:ea typeface="Verdana"/>
              </a:rPr>
              <a:t>Real-time B-scan technique is a combination of the two and is used today.</a:t>
            </a:r>
            <a:endParaRPr lang="en-US" dirty="0"/>
          </a:p>
        </p:txBody>
      </p:sp>
      <p:pic>
        <p:nvPicPr>
          <p:cNvPr id="2" name="Picture 1" descr="A-mode_ml_shift">
            <a:extLst>
              <a:ext uri="{FF2B5EF4-FFF2-40B4-BE49-F238E27FC236}">
                <a16:creationId xmlns:a16="http://schemas.microsoft.com/office/drawing/2014/main" id="{55F728CA-53FF-F7B5-1FD0-607314B289FC}"/>
              </a:ext>
            </a:extLst>
          </p:cNvPr>
          <p:cNvPicPr>
            <a:picLocks noChangeAspect="1"/>
          </p:cNvPicPr>
          <p:nvPr/>
        </p:nvPicPr>
        <p:blipFill rotWithShape="1">
          <a:blip r:embed="rId2"/>
          <a:srcRect t="10474" r="1" b="23744"/>
          <a:stretch/>
        </p:blipFill>
        <p:spPr>
          <a:xfrm>
            <a:off x="4750763" y="2065258"/>
            <a:ext cx="3677925" cy="3208364"/>
          </a:xfrm>
          <a:prstGeom prst="rect">
            <a:avLst/>
          </a:prstGeom>
          <a:noFill/>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xfrm>
            <a:off x="308925" y="814941"/>
            <a:ext cx="8637367" cy="387798"/>
          </a:xfrm>
        </p:spPr>
        <p:txBody>
          <a:bodyPr/>
          <a:lstStyle>
            <a:lvl1pPr algn="l" defTabSz="452627">
              <a:defRPr sz="2178"/>
            </a:lvl1pPr>
          </a:lstStyle>
          <a:p>
            <a:r>
              <a:rPr lang="en-US" sz="2800" dirty="0"/>
              <a:t>A-Mode and B-Mode </a:t>
            </a:r>
            <a:r>
              <a:rPr lang="en-US" sz="2800" dirty="0">
                <a:sym typeface="Trebuchet MS"/>
              </a:rPr>
              <a:t>(cont.)</a:t>
            </a:r>
            <a:endParaRPr lang="en-US" sz="2800" dirty="0"/>
          </a:p>
        </p:txBody>
      </p:sp>
      <p:pic>
        <p:nvPicPr>
          <p:cNvPr id="15362" name="Picture 2"/>
          <p:cNvPicPr>
            <a:picLocks noChangeAspect="1" noChangeArrowheads="1"/>
          </p:cNvPicPr>
          <p:nvPr/>
        </p:nvPicPr>
        <p:blipFill>
          <a:blip r:embed="rId2" cstate="print"/>
          <a:srcRect/>
          <a:stretch>
            <a:fillRect/>
          </a:stretch>
        </p:blipFill>
        <p:spPr bwMode="auto">
          <a:xfrm>
            <a:off x="556260" y="1460312"/>
            <a:ext cx="8002905" cy="3636225"/>
          </a:xfrm>
          <a:prstGeom prst="rect">
            <a:avLst/>
          </a:prstGeom>
          <a:noFill/>
          <a:ln w="9525">
            <a:noFill/>
            <a:miter lim="800000"/>
            <a:headEnd/>
            <a:tailEnd/>
          </a:ln>
        </p:spPr>
      </p:pic>
    </p:spTree>
    <p:extLst>
      <p:ext uri="{BB962C8B-B14F-4D97-AF65-F5344CB8AC3E}">
        <p14:creationId xmlns:p14="http://schemas.microsoft.com/office/powerpoint/2010/main" val="204931262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xfrm>
            <a:off x="252712" y="851008"/>
            <a:ext cx="8637367" cy="388937"/>
          </a:xfrm>
        </p:spPr>
        <p:txBody>
          <a:bodyPr wrap="square" anchor="b">
            <a:normAutofit/>
          </a:bodyPr>
          <a:lstStyle>
            <a:lvl1pPr algn="l" defTabSz="452627">
              <a:defRPr sz="2178"/>
            </a:lvl1pPr>
          </a:lstStyle>
          <a:p>
            <a:pPr lvl="0"/>
            <a:r>
              <a:rPr lang="en-US" sz="2800" dirty="0"/>
              <a:t>M-Mode and Basic Doppler Overview</a:t>
            </a:r>
          </a:p>
        </p:txBody>
      </p:sp>
      <p:pic>
        <p:nvPicPr>
          <p:cNvPr id="2" name="Picture 1" descr="p404">
            <a:extLst>
              <a:ext uri="{FF2B5EF4-FFF2-40B4-BE49-F238E27FC236}">
                <a16:creationId xmlns:a16="http://schemas.microsoft.com/office/drawing/2014/main" id="{F4AE9CD8-4AAF-3118-5CA2-4808A3D2BDDC}"/>
              </a:ext>
            </a:extLst>
          </p:cNvPr>
          <p:cNvPicPr>
            <a:picLocks noChangeAspect="1"/>
          </p:cNvPicPr>
          <p:nvPr/>
        </p:nvPicPr>
        <p:blipFill>
          <a:blip r:embed="rId2"/>
          <a:stretch>
            <a:fillRect/>
          </a:stretch>
        </p:blipFill>
        <p:spPr>
          <a:xfrm>
            <a:off x="590337" y="1559512"/>
            <a:ext cx="3579250" cy="4740729"/>
          </a:xfrm>
          <a:prstGeom prst="rect">
            <a:avLst/>
          </a:prstGeom>
          <a:noFill/>
        </p:spPr>
      </p:pic>
      <p:sp>
        <p:nvSpPr>
          <p:cNvPr id="111" name="Shape 111"/>
          <p:cNvSpPr>
            <a:spLocks noGrp="1"/>
          </p:cNvSpPr>
          <p:nvPr>
            <p:ph sz="half" idx="2"/>
          </p:nvPr>
        </p:nvSpPr>
        <p:spPr>
          <a:xfrm>
            <a:off x="4207370" y="1559512"/>
            <a:ext cx="4558597" cy="4993688"/>
          </a:xfrm>
        </p:spPr>
        <p:txBody>
          <a:bodyPr wrap="square" anchor="t">
            <a:normAutofit/>
          </a:bodyPr>
          <a:lstStyle/>
          <a:p>
            <a:pPr marL="280670" indent="-280670"/>
            <a:endParaRPr lang="en-US" sz="1400"/>
          </a:p>
          <a:p>
            <a:pPr marL="280670" indent="-280670">
              <a:spcBef>
                <a:spcPts val="1200"/>
              </a:spcBef>
              <a:spcAft>
                <a:spcPts val="0"/>
              </a:spcAft>
            </a:pPr>
            <a:r>
              <a:rPr lang="en-US" sz="1400" b="1" dirty="0"/>
              <a:t>M Mode: </a:t>
            </a:r>
            <a:r>
              <a:rPr lang="en-US" sz="1400" dirty="0"/>
              <a:t>motion-modulation.  </a:t>
            </a:r>
            <a:endParaRPr lang="en-US" sz="1400" dirty="0">
              <a:ea typeface="Verdana"/>
            </a:endParaRPr>
          </a:p>
          <a:p>
            <a:pPr marL="861695" lvl="1" indent="-404495">
              <a:spcBef>
                <a:spcPts val="1200"/>
              </a:spcBef>
              <a:spcAft>
                <a:spcPts val="0"/>
              </a:spcAft>
            </a:pPr>
            <a:r>
              <a:rPr lang="en-US" sz="1400" dirty="0"/>
              <a:t>It is a variation of B mode where the display is a single dimension of time which represents the motion of various reflectors.  </a:t>
            </a:r>
            <a:endParaRPr lang="en-US">
              <a:ea typeface="Verdana"/>
            </a:endParaRPr>
          </a:p>
          <a:p>
            <a:pPr marL="861695" lvl="1" indent="-404495">
              <a:spcBef>
                <a:spcPts val="1200"/>
              </a:spcBef>
              <a:spcAft>
                <a:spcPts val="0"/>
              </a:spcAft>
            </a:pPr>
            <a:r>
              <a:rPr lang="en-US" sz="1400" dirty="0"/>
              <a:t>It is commonly used in echocardiographic studies and to measure fetal heart rate. </a:t>
            </a:r>
            <a:endParaRPr lang="en-US" sz="1400">
              <a:ea typeface="Verdana"/>
            </a:endParaRPr>
          </a:p>
          <a:p>
            <a:pPr marL="0" indent="0">
              <a:buNone/>
            </a:pPr>
            <a:endParaRPr lang="en-US" sz="1400"/>
          </a:p>
          <a:p>
            <a:pPr marL="280670" lvl="0" indent="-280670"/>
            <a:r>
              <a:rPr lang="en-US" sz="1400" b="1" dirty="0"/>
              <a:t>Doppler</a:t>
            </a:r>
            <a:r>
              <a:rPr lang="en-US" sz="1400" dirty="0"/>
              <a:t> </a:t>
            </a:r>
            <a:r>
              <a:rPr lang="en-US" sz="1400" b="1" dirty="0"/>
              <a:t>technology:</a:t>
            </a:r>
            <a:r>
              <a:rPr lang="en-US" sz="1400" dirty="0"/>
              <a:t> relates to the effect of differing frequencies with motion.</a:t>
            </a:r>
            <a:endParaRPr lang="en-US" sz="1400" dirty="0">
              <a:ea typeface="Verdana"/>
            </a:endParaRPr>
          </a:p>
          <a:p>
            <a:pPr marL="861695" lvl="1" indent="-404495"/>
            <a:r>
              <a:rPr lang="en-US" sz="1400" dirty="0"/>
              <a:t>This may be described as continuous-wave Doppler, pulsed-wave Doppler, color Doppler imaging, and power Doppler.</a:t>
            </a:r>
            <a:endParaRPr lang="en-US" sz="1400" dirty="0">
              <a:ea typeface="Verdana"/>
            </a:endParaRPr>
          </a:p>
          <a:p>
            <a:pPr marL="861695" lvl="1" indent="-404495"/>
            <a:r>
              <a:rPr lang="en-US" sz="1400" dirty="0"/>
              <a:t>Unlike CW, PW Doppler allows the sonographer to select the depth at which the measurement will be taken.</a:t>
            </a:r>
            <a:endParaRPr lang="en-US" sz="1400" dirty="0">
              <a:ea typeface="Verdana"/>
            </a:endParaRPr>
          </a:p>
        </p:txBody>
      </p:sp>
    </p:spTree>
    <p:extLst>
      <p:ext uri="{BB962C8B-B14F-4D97-AF65-F5344CB8AC3E}">
        <p14:creationId xmlns:p14="http://schemas.microsoft.com/office/powerpoint/2010/main" val="270523319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xfrm>
            <a:off x="308925" y="814941"/>
            <a:ext cx="8637367" cy="387798"/>
          </a:xfrm>
        </p:spPr>
        <p:txBody>
          <a:bodyPr/>
          <a:lstStyle>
            <a:lvl1pPr algn="l" defTabSz="452627">
              <a:defRPr sz="2178"/>
            </a:lvl1pPr>
          </a:lstStyle>
          <a:p>
            <a:pPr lvl="0"/>
            <a:r>
              <a:rPr lang="en-US" sz="2800" dirty="0"/>
              <a:t> Basic Doppler Overview</a:t>
            </a:r>
            <a:r>
              <a:rPr lang="en-US" sz="2800" dirty="0">
                <a:sym typeface="Trebuchet MS"/>
              </a:rPr>
              <a:t> (cont.)</a:t>
            </a:r>
            <a:endParaRPr lang="en-US" sz="2800" dirty="0"/>
          </a:p>
        </p:txBody>
      </p:sp>
      <p:sp>
        <p:nvSpPr>
          <p:cNvPr id="111" name="Shape 111"/>
          <p:cNvSpPr>
            <a:spLocks noGrp="1"/>
          </p:cNvSpPr>
          <p:nvPr>
            <p:ph sz="half" idx="1"/>
          </p:nvPr>
        </p:nvSpPr>
        <p:spPr>
          <a:xfrm>
            <a:off x="330200" y="1289786"/>
            <a:ext cx="3683000" cy="4544938"/>
          </a:xfrm>
        </p:spPr>
        <p:txBody>
          <a:bodyPr/>
          <a:lstStyle/>
          <a:p>
            <a:pPr marL="280670" indent="-280670">
              <a:buNone/>
            </a:pPr>
            <a:r>
              <a:rPr lang="en-US" sz="1600" dirty="0"/>
              <a:t>	Fundamental difference between PW Doppler (left) and CW Doppler (right). CW Doppler utilizes only one crystal for sending ultrasound and another crystal for listening. For this reason, CW transducers are always listening for the returning signal. In contrast, PW Doppler intermittently transmits sound. Between transmissions, the transducer pauses briefly to listen for the returning signal. This allows the ultrasound system the ability to select a single area of interest to interrogate.</a:t>
            </a:r>
            <a:endParaRPr lang="en-US">
              <a:ea typeface="Verdana"/>
            </a:endParaRPr>
          </a:p>
        </p:txBody>
      </p:sp>
      <p:pic>
        <p:nvPicPr>
          <p:cNvPr id="16386" name="Picture 2"/>
          <p:cNvPicPr>
            <a:picLocks noChangeAspect="1" noChangeArrowheads="1"/>
          </p:cNvPicPr>
          <p:nvPr/>
        </p:nvPicPr>
        <p:blipFill>
          <a:blip r:embed="rId2" cstate="print"/>
          <a:srcRect/>
          <a:stretch>
            <a:fillRect/>
          </a:stretch>
        </p:blipFill>
        <p:spPr bwMode="auto">
          <a:xfrm>
            <a:off x="4128806" y="1440386"/>
            <a:ext cx="4646420" cy="4511675"/>
          </a:xfrm>
          <a:prstGeom prst="rect">
            <a:avLst/>
          </a:prstGeom>
          <a:noFill/>
          <a:ln w="9525">
            <a:noFill/>
            <a:miter lim="800000"/>
            <a:headEnd/>
            <a:tailEnd/>
          </a:ln>
        </p:spPr>
      </p:pic>
    </p:spTree>
    <p:extLst>
      <p:ext uri="{BB962C8B-B14F-4D97-AF65-F5344CB8AC3E}">
        <p14:creationId xmlns:p14="http://schemas.microsoft.com/office/powerpoint/2010/main" val="117155682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xfrm>
            <a:off x="308925" y="809326"/>
            <a:ext cx="8637367" cy="388937"/>
          </a:xfrm>
        </p:spPr>
        <p:txBody>
          <a:bodyPr/>
          <a:lstStyle>
            <a:lvl1pPr algn="l" defTabSz="452627">
              <a:defRPr sz="2178"/>
            </a:lvl1pPr>
          </a:lstStyle>
          <a:p>
            <a:pPr lvl="0"/>
            <a:r>
              <a:rPr lang="en-US" sz="2800" dirty="0"/>
              <a:t>Essential Universal Knobology</a:t>
            </a:r>
          </a:p>
        </p:txBody>
      </p:sp>
      <p:sp>
        <p:nvSpPr>
          <p:cNvPr id="117" name="Shape 117"/>
          <p:cNvSpPr>
            <a:spLocks noGrp="1"/>
          </p:cNvSpPr>
          <p:nvPr>
            <p:ph idx="1"/>
          </p:nvPr>
        </p:nvSpPr>
        <p:spPr>
          <a:xfrm>
            <a:off x="317843" y="1318519"/>
            <a:ext cx="8613775" cy="4762500"/>
          </a:xfrm>
        </p:spPr>
        <p:txBody>
          <a:bodyPr/>
          <a:lstStyle/>
          <a:p>
            <a:pPr lvl="0"/>
            <a:r>
              <a:rPr lang="en-US" dirty="0"/>
              <a:t>Knobology is the study of knobs or the functionality of controls.</a:t>
            </a:r>
          </a:p>
          <a:p>
            <a:pPr lvl="0"/>
            <a:r>
              <a:rPr lang="en-US" dirty="0"/>
              <a:t>Many of the controls on ultrasound machines are actually touch-screen buttons.</a:t>
            </a:r>
          </a:p>
          <a:p>
            <a:pPr lvl="0"/>
            <a:r>
              <a:rPr lang="en-US" dirty="0"/>
              <a:t>It is your obligation to become familiar with the controls and abilities of the ultrasound machines you are using.</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308925" y="831098"/>
            <a:ext cx="8637367" cy="388937"/>
          </a:xfrm>
        </p:spPr>
        <p:txBody>
          <a:bodyPr/>
          <a:lstStyle>
            <a:lvl1pPr algn="l" defTabSz="452627">
              <a:defRPr sz="2178"/>
            </a:lvl1pPr>
          </a:lstStyle>
          <a:p>
            <a:pPr lvl="0"/>
            <a:r>
              <a:rPr lang="en-US" sz="2800" dirty="0"/>
              <a:t>Essential Universal Knobology (cont.)</a:t>
            </a:r>
          </a:p>
        </p:txBody>
      </p:sp>
      <p:sp>
        <p:nvSpPr>
          <p:cNvPr id="123" name="Shape 123"/>
          <p:cNvSpPr>
            <a:spLocks noGrp="1"/>
          </p:cNvSpPr>
          <p:nvPr>
            <p:ph sz="half" idx="1"/>
          </p:nvPr>
        </p:nvSpPr>
        <p:spPr>
          <a:xfrm>
            <a:off x="330200" y="1333487"/>
            <a:ext cx="4230688" cy="4740729"/>
          </a:xfrm>
        </p:spPr>
        <p:txBody>
          <a:bodyPr/>
          <a:lstStyle/>
          <a:p>
            <a:pPr lvl="0"/>
            <a:r>
              <a:rPr lang="en-US" sz="1400" dirty="0"/>
              <a:t>Functions on the ultrasound machine include the following:</a:t>
            </a:r>
          </a:p>
          <a:p>
            <a:pPr lvl="1"/>
            <a:r>
              <a:rPr lang="en-US" sz="1400" dirty="0"/>
              <a:t>Acoustic power</a:t>
            </a:r>
          </a:p>
          <a:p>
            <a:pPr lvl="1"/>
            <a:r>
              <a:rPr lang="en-US" sz="1400" dirty="0"/>
              <a:t>Annotation keys</a:t>
            </a:r>
          </a:p>
          <a:p>
            <a:pPr lvl="1"/>
            <a:r>
              <a:rPr lang="en-US" sz="1400" dirty="0"/>
              <a:t>B-color</a:t>
            </a:r>
          </a:p>
          <a:p>
            <a:pPr lvl="1"/>
            <a:r>
              <a:rPr lang="en-US" sz="1400" dirty="0"/>
              <a:t>Body markers</a:t>
            </a:r>
          </a:p>
          <a:p>
            <a:pPr lvl="1"/>
            <a:r>
              <a:rPr lang="en-US" sz="1400" dirty="0"/>
              <a:t>Calipers</a:t>
            </a:r>
          </a:p>
          <a:p>
            <a:pPr lvl="1"/>
            <a:r>
              <a:rPr lang="en-US" sz="1400" dirty="0"/>
              <a:t>Cine (cine loop)</a:t>
            </a:r>
          </a:p>
          <a:p>
            <a:pPr lvl="1"/>
            <a:r>
              <a:rPr lang="en-US" sz="1400" dirty="0"/>
              <a:t>Color (Doppler)</a:t>
            </a:r>
          </a:p>
          <a:p>
            <a:pPr lvl="1"/>
            <a:r>
              <a:rPr lang="en-US" sz="1400" dirty="0"/>
              <a:t>Continuous-wave Doppler</a:t>
            </a:r>
          </a:p>
          <a:p>
            <a:pPr lvl="1"/>
            <a:r>
              <a:rPr lang="en-US" sz="1400" dirty="0"/>
              <a:t>Depth</a:t>
            </a:r>
          </a:p>
          <a:p>
            <a:pPr lvl="1"/>
            <a:r>
              <a:rPr lang="en-US" sz="1400" dirty="0"/>
              <a:t>Dual image</a:t>
            </a:r>
          </a:p>
          <a:p>
            <a:pPr lvl="1"/>
            <a:r>
              <a:rPr lang="en-US" sz="1400" dirty="0"/>
              <a:t>Ellipse</a:t>
            </a:r>
          </a:p>
          <a:p>
            <a:pPr lvl="1"/>
            <a:r>
              <a:rPr lang="en-US" sz="1400" dirty="0"/>
              <a:t>Field of view (extended field of view)</a:t>
            </a:r>
          </a:p>
          <a:p>
            <a:pPr lvl="1"/>
            <a:r>
              <a:rPr lang="en-US" sz="1400" dirty="0"/>
              <a:t>Freeze</a:t>
            </a:r>
          </a:p>
        </p:txBody>
      </p:sp>
      <p:sp>
        <p:nvSpPr>
          <p:cNvPr id="4" name="Arrow: Right 3">
            <a:extLst>
              <a:ext uri="{FF2B5EF4-FFF2-40B4-BE49-F238E27FC236}">
                <a16:creationId xmlns:a16="http://schemas.microsoft.com/office/drawing/2014/main" id="{767EA16C-7C46-4E38-B84B-B3DD450FE0F4}"/>
              </a:ext>
            </a:extLst>
          </p:cNvPr>
          <p:cNvSpPr/>
          <p:nvPr/>
        </p:nvSpPr>
        <p:spPr>
          <a:xfrm>
            <a:off x="2114817" y="2522967"/>
            <a:ext cx="2438400" cy="228468"/>
          </a:xfrm>
          <a:prstGeom prst="rightArrow">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pic>
        <p:nvPicPr>
          <p:cNvPr id="17410" name="Picture 2"/>
          <p:cNvPicPr>
            <a:picLocks noChangeAspect="1" noChangeArrowheads="1"/>
          </p:cNvPicPr>
          <p:nvPr/>
        </p:nvPicPr>
        <p:blipFill>
          <a:blip r:embed="rId2" cstate="print"/>
          <a:srcRect/>
          <a:stretch>
            <a:fillRect/>
          </a:stretch>
        </p:blipFill>
        <p:spPr bwMode="auto">
          <a:xfrm>
            <a:off x="4724400" y="1353850"/>
            <a:ext cx="4157435" cy="3508875"/>
          </a:xfrm>
          <a:prstGeom prst="rect">
            <a:avLst/>
          </a:prstGeom>
          <a:noFill/>
          <a:ln w="9525">
            <a:noFill/>
            <a:miter lim="800000"/>
            <a:headEnd/>
            <a:tailEnd/>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308925" y="831098"/>
            <a:ext cx="8637367" cy="388937"/>
          </a:xfrm>
        </p:spPr>
        <p:txBody>
          <a:bodyPr/>
          <a:lstStyle>
            <a:lvl1pPr algn="l" defTabSz="452627">
              <a:defRPr sz="2178"/>
            </a:lvl1pPr>
          </a:lstStyle>
          <a:p>
            <a:pPr lvl="0"/>
            <a:r>
              <a:rPr lang="en-US" sz="2800" dirty="0"/>
              <a:t>Essential Universal Knobology (cont.)</a:t>
            </a:r>
          </a:p>
        </p:txBody>
      </p:sp>
      <p:sp>
        <p:nvSpPr>
          <p:cNvPr id="123" name="Shape 123"/>
          <p:cNvSpPr>
            <a:spLocks noGrp="1"/>
          </p:cNvSpPr>
          <p:nvPr>
            <p:ph idx="1"/>
          </p:nvPr>
        </p:nvSpPr>
        <p:spPr>
          <a:xfrm>
            <a:off x="275114" y="5707192"/>
            <a:ext cx="8613775" cy="342811"/>
          </a:xfrm>
        </p:spPr>
        <p:txBody>
          <a:bodyPr/>
          <a:lstStyle/>
          <a:p>
            <a:pPr lvl="0" algn="ctr">
              <a:buNone/>
            </a:pPr>
            <a:r>
              <a:rPr lang="en-US" sz="1800" dirty="0"/>
              <a:t>Electronic calipers are used for taking measurements.</a:t>
            </a:r>
          </a:p>
        </p:txBody>
      </p:sp>
      <p:pic>
        <p:nvPicPr>
          <p:cNvPr id="18434" name="Picture 2"/>
          <p:cNvPicPr>
            <a:picLocks noChangeAspect="1" noChangeArrowheads="1"/>
          </p:cNvPicPr>
          <p:nvPr/>
        </p:nvPicPr>
        <p:blipFill>
          <a:blip r:embed="rId2" cstate="print"/>
          <a:srcRect/>
          <a:stretch>
            <a:fillRect/>
          </a:stretch>
        </p:blipFill>
        <p:spPr bwMode="auto">
          <a:xfrm>
            <a:off x="901700" y="1333701"/>
            <a:ext cx="3335338" cy="4353164"/>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4435225" y="1502217"/>
            <a:ext cx="4045200" cy="3895724"/>
          </a:xfrm>
          <a:prstGeom prst="rect">
            <a:avLst/>
          </a:prstGeom>
          <a:noFill/>
          <a:ln w="9525">
            <a:noFill/>
            <a:miter lim="800000"/>
            <a:headEnd/>
            <a:tailEnd/>
          </a:ln>
        </p:spPr>
      </p:pic>
    </p:spTree>
    <p:extLst>
      <p:ext uri="{BB962C8B-B14F-4D97-AF65-F5344CB8AC3E}">
        <p14:creationId xmlns:p14="http://schemas.microsoft.com/office/powerpoint/2010/main" val="325156608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308925" y="820212"/>
            <a:ext cx="8637367" cy="388937"/>
          </a:xfrm>
        </p:spPr>
        <p:txBody>
          <a:bodyPr/>
          <a:lstStyle>
            <a:lvl1pPr algn="l" defTabSz="452627">
              <a:defRPr sz="2178"/>
            </a:lvl1pPr>
          </a:lstStyle>
          <a:p>
            <a:pPr lvl="0"/>
            <a:r>
              <a:rPr lang="en-US" sz="2800" dirty="0"/>
              <a:t>Essential Universal Knobology (cont.)</a:t>
            </a:r>
          </a:p>
        </p:txBody>
      </p:sp>
      <p:sp>
        <p:nvSpPr>
          <p:cNvPr id="123" name="Shape 123"/>
          <p:cNvSpPr>
            <a:spLocks noGrp="1"/>
          </p:cNvSpPr>
          <p:nvPr>
            <p:ph idx="1"/>
          </p:nvPr>
        </p:nvSpPr>
        <p:spPr>
          <a:xfrm>
            <a:off x="292206" y="4739178"/>
            <a:ext cx="8613775" cy="1120478"/>
          </a:xfrm>
        </p:spPr>
        <p:txBody>
          <a:bodyPr/>
          <a:lstStyle/>
          <a:p>
            <a:pPr lvl="0">
              <a:buNone/>
            </a:pPr>
            <a:r>
              <a:rPr lang="en-US" sz="1800" dirty="0"/>
              <a:t>	A comparison of color Doppler (left) and power Doppler (right) images reveals the enhanced sensitivity of the power Doppler compared to standard color Doppler. Flow directionality, however, is not available in the power Doppler image</a:t>
            </a:r>
          </a:p>
        </p:txBody>
      </p:sp>
      <p:pic>
        <p:nvPicPr>
          <p:cNvPr id="19458" name="Picture 2"/>
          <p:cNvPicPr>
            <a:picLocks noChangeAspect="1" noChangeArrowheads="1"/>
          </p:cNvPicPr>
          <p:nvPr/>
        </p:nvPicPr>
        <p:blipFill>
          <a:blip r:embed="rId2" cstate="print"/>
          <a:srcRect/>
          <a:stretch>
            <a:fillRect/>
          </a:stretch>
        </p:blipFill>
        <p:spPr bwMode="auto">
          <a:xfrm>
            <a:off x="384657" y="1417308"/>
            <a:ext cx="8453726" cy="3139578"/>
          </a:xfrm>
          <a:prstGeom prst="rect">
            <a:avLst/>
          </a:prstGeom>
          <a:noFill/>
          <a:ln w="9525">
            <a:noFill/>
            <a:miter lim="800000"/>
            <a:headEnd/>
            <a:tailEnd/>
          </a:ln>
        </p:spPr>
      </p:pic>
    </p:spTree>
    <p:extLst>
      <p:ext uri="{BB962C8B-B14F-4D97-AF65-F5344CB8AC3E}">
        <p14:creationId xmlns:p14="http://schemas.microsoft.com/office/powerpoint/2010/main" val="299859148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308925" y="831098"/>
            <a:ext cx="8637367" cy="388937"/>
          </a:xfrm>
        </p:spPr>
        <p:txBody>
          <a:bodyPr/>
          <a:lstStyle>
            <a:lvl1pPr algn="l" defTabSz="452627">
              <a:defRPr sz="2178"/>
            </a:lvl1pPr>
          </a:lstStyle>
          <a:p>
            <a:pPr lvl="0"/>
            <a:r>
              <a:rPr lang="en-US" sz="2800" dirty="0"/>
              <a:t>Essential Universal Knobology (cont.)</a:t>
            </a:r>
          </a:p>
        </p:txBody>
      </p:sp>
      <p:sp>
        <p:nvSpPr>
          <p:cNvPr id="129" name="Shape 129"/>
          <p:cNvSpPr>
            <a:spLocks noGrp="1"/>
          </p:cNvSpPr>
          <p:nvPr>
            <p:ph idx="1"/>
          </p:nvPr>
        </p:nvSpPr>
        <p:spPr>
          <a:xfrm>
            <a:off x="317843" y="1340291"/>
            <a:ext cx="8613775" cy="4762500"/>
          </a:xfrm>
        </p:spPr>
        <p:txBody>
          <a:bodyPr/>
          <a:lstStyle/>
          <a:p>
            <a:pPr lvl="0"/>
            <a:r>
              <a:rPr lang="en-US" sz="1500" dirty="0"/>
              <a:t>Functions on the ultrasound machine include the following (cont.):</a:t>
            </a:r>
          </a:p>
          <a:p>
            <a:pPr lvl="1"/>
            <a:r>
              <a:rPr lang="en-US" sz="1500" dirty="0"/>
              <a:t>HD zoom</a:t>
            </a:r>
          </a:p>
          <a:p>
            <a:pPr lvl="1"/>
            <a:r>
              <a:rPr lang="en-US" sz="1500" dirty="0"/>
              <a:t>Image store/print</a:t>
            </a:r>
          </a:p>
          <a:p>
            <a:pPr lvl="1"/>
            <a:r>
              <a:rPr lang="en-US" sz="1500" dirty="0"/>
              <a:t>MultiHertz</a:t>
            </a:r>
          </a:p>
          <a:p>
            <a:pPr lvl="1"/>
            <a:r>
              <a:rPr lang="en-US" sz="1500" dirty="0"/>
              <a:t>Overall gain</a:t>
            </a:r>
          </a:p>
          <a:p>
            <a:pPr lvl="1"/>
            <a:r>
              <a:rPr lang="en-US" sz="1500" dirty="0"/>
              <a:t>Time gain compensation</a:t>
            </a:r>
          </a:p>
          <a:p>
            <a:pPr lvl="1"/>
            <a:r>
              <a:rPr lang="en-US" sz="1500" dirty="0"/>
              <a:t>Tissue equalization</a:t>
            </a:r>
          </a:p>
          <a:p>
            <a:pPr lvl="1"/>
            <a:r>
              <a:rPr lang="en-US" sz="1500" dirty="0"/>
              <a:t>Trace</a:t>
            </a:r>
          </a:p>
          <a:p>
            <a:pPr lvl="1"/>
            <a:r>
              <a:rPr lang="en-US" sz="1500" dirty="0"/>
              <a:t>Trackball</a:t>
            </a:r>
          </a:p>
          <a:p>
            <a:pPr lvl="1"/>
            <a:r>
              <a:rPr lang="en-US" sz="1500" dirty="0"/>
              <a:t>Transducer select</a:t>
            </a:r>
          </a:p>
          <a:p>
            <a:pPr lvl="1"/>
            <a:r>
              <a:rPr lang="en-US" sz="1500" dirty="0"/>
              <a:t>M-mode</a:t>
            </a:r>
          </a:p>
          <a:p>
            <a:pPr lvl="1"/>
            <a:r>
              <a:rPr lang="en-US" sz="1500" dirty="0"/>
              <a:t>Pulsed-wave Doppler</a:t>
            </a:r>
          </a:p>
          <a:p>
            <a:pPr lvl="1"/>
            <a:r>
              <a:rPr lang="en-US" sz="1500" dirty="0"/>
              <a:t>Transmit zone or focus</a:t>
            </a:r>
          </a:p>
          <a:p>
            <a:pPr lvl="1"/>
            <a:r>
              <a:rPr lang="en-US" sz="1500" dirty="0"/>
              <a:t>Zoom</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p:cNvSpPr>
          <p:nvPr>
            <p:ph type="title"/>
          </p:nvPr>
        </p:nvSpPr>
        <p:spPr>
          <a:xfrm>
            <a:off x="308925" y="459800"/>
            <a:ext cx="8637367" cy="775597"/>
          </a:xfrm>
        </p:spPr>
        <p:txBody>
          <a:bodyPr/>
          <a:lstStyle>
            <a:lvl1pPr algn="l" defTabSz="452627">
              <a:defRPr sz="2178"/>
            </a:lvl1pPr>
          </a:lstStyle>
          <a:p>
            <a:pPr lvl="0"/>
            <a:r>
              <a:rPr lang="en-US" sz="2800" dirty="0"/>
              <a:t>Directional Terminology and Patient Positioning</a:t>
            </a:r>
          </a:p>
        </p:txBody>
      </p:sp>
      <p:sp>
        <p:nvSpPr>
          <p:cNvPr id="27" name="Shape 27"/>
          <p:cNvSpPr>
            <a:spLocks noGrp="1"/>
          </p:cNvSpPr>
          <p:nvPr>
            <p:ph idx="1"/>
          </p:nvPr>
        </p:nvSpPr>
        <p:spPr>
          <a:xfrm>
            <a:off x="317843" y="1499775"/>
            <a:ext cx="8613775" cy="4624788"/>
          </a:xfrm>
        </p:spPr>
        <p:txBody>
          <a:bodyPr/>
          <a:lstStyle/>
          <a:p>
            <a:pPr lvl="0"/>
            <a:r>
              <a:rPr lang="en-US" dirty="0"/>
              <a:t>When a sonographer refers to directional terms or anatomy, it is assumed the person is in anatomic position.</a:t>
            </a:r>
          </a:p>
        </p:txBody>
      </p:sp>
      <p:pic>
        <p:nvPicPr>
          <p:cNvPr id="1026" name="Picture 2"/>
          <p:cNvPicPr>
            <a:picLocks noChangeAspect="1" noChangeArrowheads="1"/>
          </p:cNvPicPr>
          <p:nvPr/>
        </p:nvPicPr>
        <p:blipFill>
          <a:blip r:embed="rId2" cstate="print"/>
          <a:srcRect/>
          <a:stretch>
            <a:fillRect/>
          </a:stretch>
        </p:blipFill>
        <p:spPr bwMode="auto">
          <a:xfrm>
            <a:off x="1887126" y="2328717"/>
            <a:ext cx="5204341" cy="3753354"/>
          </a:xfrm>
          <a:prstGeom prst="rect">
            <a:avLst/>
          </a:prstGeom>
          <a:noFill/>
          <a:ln w="9525">
            <a:noFill/>
            <a:miter lim="800000"/>
            <a:headEnd/>
            <a:tailEnd/>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570894C-A24F-000C-BADA-259FFD44ACF2}"/>
              </a:ext>
            </a:extLst>
          </p:cNvPr>
          <p:cNvSpPr>
            <a:spLocks noGrp="1"/>
          </p:cNvSpPr>
          <p:nvPr/>
        </p:nvSpPr>
        <p:spPr>
          <a:xfrm>
            <a:off x="1494324" y="1790503"/>
            <a:ext cx="3444398" cy="44065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ltLang="en-US"/>
              <a:t>Volume</a:t>
            </a:r>
          </a:p>
          <a:p>
            <a:r>
              <a:rPr lang="en-US" altLang="en-US"/>
              <a:t>Patient</a:t>
            </a:r>
          </a:p>
          <a:p>
            <a:r>
              <a:rPr lang="en-US" altLang="en-US"/>
              <a:t>Probe</a:t>
            </a:r>
          </a:p>
          <a:p>
            <a:r>
              <a:rPr lang="en-US" altLang="en-US"/>
              <a:t>Review</a:t>
            </a:r>
          </a:p>
          <a:p>
            <a:r>
              <a:rPr lang="en-US" altLang="en-US"/>
              <a:t>Physio</a:t>
            </a:r>
          </a:p>
          <a:p>
            <a:r>
              <a:rPr lang="en-US" altLang="en-US"/>
              <a:t>TGC’s******</a:t>
            </a:r>
          </a:p>
          <a:p>
            <a:r>
              <a:rPr lang="en-US" altLang="en-US"/>
              <a:t>Depth******</a:t>
            </a:r>
          </a:p>
          <a:p>
            <a:r>
              <a:rPr lang="en-US" altLang="en-US"/>
              <a:t>Freeze</a:t>
            </a:r>
          </a:p>
          <a:p>
            <a:r>
              <a:rPr lang="en-US" altLang="en-US"/>
              <a:t>Save******</a:t>
            </a:r>
          </a:p>
          <a:p>
            <a:r>
              <a:rPr lang="en-US" altLang="en-US"/>
              <a:t>Measure******</a:t>
            </a:r>
          </a:p>
        </p:txBody>
      </p:sp>
      <p:sp>
        <p:nvSpPr>
          <p:cNvPr id="5" name="Content Placeholder 3">
            <a:extLst>
              <a:ext uri="{FF2B5EF4-FFF2-40B4-BE49-F238E27FC236}">
                <a16:creationId xmlns:a16="http://schemas.microsoft.com/office/drawing/2014/main" id="{22CBA58D-7F37-6507-E692-6FA92C9D6F69}"/>
              </a:ext>
            </a:extLst>
          </p:cNvPr>
          <p:cNvSpPr>
            <a:spLocks noGrp="1"/>
          </p:cNvSpPr>
          <p:nvPr/>
        </p:nvSpPr>
        <p:spPr>
          <a:xfrm>
            <a:off x="4497379" y="1796425"/>
            <a:ext cx="3915910" cy="457200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defRPr/>
            </a:pPr>
            <a:r>
              <a:rPr lang="en-US" dirty="0"/>
              <a:t>Trackball******</a:t>
            </a:r>
          </a:p>
          <a:p>
            <a:pPr>
              <a:defRPr/>
            </a:pPr>
            <a:r>
              <a:rPr lang="en-US" dirty="0"/>
              <a:t>Set</a:t>
            </a:r>
          </a:p>
          <a:p>
            <a:pPr>
              <a:defRPr/>
            </a:pPr>
            <a:r>
              <a:rPr lang="en-US" dirty="0"/>
              <a:t>Cursor </a:t>
            </a:r>
          </a:p>
          <a:p>
            <a:pPr>
              <a:defRPr/>
            </a:pPr>
            <a:r>
              <a:rPr lang="en-US" dirty="0"/>
              <a:t>Zoom</a:t>
            </a:r>
          </a:p>
          <a:p>
            <a:pPr>
              <a:defRPr/>
            </a:pPr>
            <a:r>
              <a:rPr lang="en-US" dirty="0"/>
              <a:t>End exam******</a:t>
            </a:r>
          </a:p>
          <a:p>
            <a:pPr>
              <a:defRPr/>
            </a:pPr>
            <a:r>
              <a:rPr lang="en-US" dirty="0"/>
              <a:t>Report******</a:t>
            </a:r>
          </a:p>
          <a:p>
            <a:pPr>
              <a:defRPr/>
            </a:pPr>
            <a:r>
              <a:rPr lang="en-US" dirty="0"/>
              <a:t>“B” Overall Gain******</a:t>
            </a:r>
          </a:p>
          <a:p>
            <a:pPr>
              <a:defRPr/>
            </a:pPr>
            <a:r>
              <a:rPr lang="en-US" dirty="0"/>
              <a:t>“M” M mode</a:t>
            </a:r>
          </a:p>
          <a:p>
            <a:pPr>
              <a:defRPr/>
            </a:pPr>
            <a:endParaRPr lang="en-US" dirty="0"/>
          </a:p>
          <a:p>
            <a:pPr marL="82550" indent="0">
              <a:buFont typeface="Wingdings 2" panose="05020102010507070707" pitchFamily="18" charset="2"/>
              <a:buNone/>
              <a:defRPr/>
            </a:pPr>
            <a:r>
              <a:rPr lang="en-US" b="1" dirty="0"/>
              <a:t>******Used very frequently</a:t>
            </a:r>
          </a:p>
          <a:p>
            <a:pPr>
              <a:defRPr/>
            </a:pPr>
            <a:endParaRPr lang="en-US" dirty="0"/>
          </a:p>
        </p:txBody>
      </p:sp>
      <p:sp>
        <p:nvSpPr>
          <p:cNvPr id="7" name="Title 6">
            <a:extLst>
              <a:ext uri="{FF2B5EF4-FFF2-40B4-BE49-F238E27FC236}">
                <a16:creationId xmlns:a16="http://schemas.microsoft.com/office/drawing/2014/main" id="{03CB3E72-61DC-5D5B-14E5-1702118DA5EB}"/>
              </a:ext>
            </a:extLst>
          </p:cNvPr>
          <p:cNvSpPr>
            <a:spLocks noGrp="1"/>
          </p:cNvSpPr>
          <p:nvPr>
            <p:ph type="title"/>
          </p:nvPr>
        </p:nvSpPr>
        <p:spPr>
          <a:xfrm>
            <a:off x="252712" y="925959"/>
            <a:ext cx="8637367" cy="388937"/>
          </a:xfrm>
        </p:spPr>
        <p:txBody>
          <a:bodyPr/>
          <a:lstStyle/>
          <a:p>
            <a:r>
              <a:rPr lang="en-US" dirty="0">
                <a:ea typeface="Verdana"/>
              </a:rPr>
              <a:t>Buttons Most Commonly Used in Echo</a:t>
            </a:r>
            <a:endParaRPr lang="en-US" dirty="0"/>
          </a:p>
        </p:txBody>
      </p:sp>
    </p:spTree>
    <p:extLst>
      <p:ext uri="{BB962C8B-B14F-4D97-AF65-F5344CB8AC3E}">
        <p14:creationId xmlns:p14="http://schemas.microsoft.com/office/powerpoint/2010/main" val="4088773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2EEF-BA0A-8FD9-828D-E343923C9A27}"/>
              </a:ext>
            </a:extLst>
          </p:cNvPr>
          <p:cNvSpPr>
            <a:spLocks noGrp="1"/>
          </p:cNvSpPr>
          <p:nvPr>
            <p:ph type="title"/>
          </p:nvPr>
        </p:nvSpPr>
        <p:spPr>
          <a:xfrm>
            <a:off x="308925" y="813533"/>
            <a:ext cx="8637367" cy="388937"/>
          </a:xfrm>
        </p:spPr>
        <p:txBody>
          <a:bodyPr/>
          <a:lstStyle/>
          <a:p>
            <a:r>
              <a:rPr lang="en-US" dirty="0">
                <a:ea typeface="Verdana"/>
              </a:rPr>
              <a:t>Volume, Patient, Probe &amp; Physio</a:t>
            </a:r>
            <a:endParaRPr lang="en-US"/>
          </a:p>
        </p:txBody>
      </p:sp>
      <p:sp>
        <p:nvSpPr>
          <p:cNvPr id="4" name="Content Placeholder 7">
            <a:extLst>
              <a:ext uri="{FF2B5EF4-FFF2-40B4-BE49-F238E27FC236}">
                <a16:creationId xmlns:a16="http://schemas.microsoft.com/office/drawing/2014/main" id="{7C58FE37-510E-DF0A-EB48-B1D1AB5CE70E}"/>
              </a:ext>
            </a:extLst>
          </p:cNvPr>
          <p:cNvSpPr>
            <a:spLocks noGrp="1"/>
          </p:cNvSpPr>
          <p:nvPr/>
        </p:nvSpPr>
        <p:spPr>
          <a:xfrm>
            <a:off x="1279483" y="2100094"/>
            <a:ext cx="6785635" cy="4624868"/>
          </a:xfrm>
          <a:prstGeom prst="rect">
            <a:avLst/>
          </a:prstGeom>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ltLang="en-US" b="1" dirty="0"/>
              <a:t>Volume</a:t>
            </a:r>
            <a:r>
              <a:rPr lang="en-US" altLang="en-US" dirty="0"/>
              <a:t>-turns the spectral Doppler audio up or down. </a:t>
            </a:r>
          </a:p>
          <a:p>
            <a:pPr marL="0" indent="0">
              <a:buNone/>
            </a:pPr>
            <a:endParaRPr lang="en-US" altLang="en-US" dirty="0"/>
          </a:p>
          <a:p>
            <a:r>
              <a:rPr lang="en-US" altLang="en-US" b="1" dirty="0"/>
              <a:t>Patient</a:t>
            </a:r>
            <a:r>
              <a:rPr lang="en-US" altLang="en-US" dirty="0"/>
              <a:t>-brings up identification page where patient information such as name, DOB, patient ID, </a:t>
            </a:r>
            <a:r>
              <a:rPr lang="en-US" altLang="en-US" err="1"/>
              <a:t>etc</a:t>
            </a:r>
            <a:r>
              <a:rPr lang="en-US" altLang="en-US" dirty="0"/>
              <a:t> can be added.</a:t>
            </a:r>
          </a:p>
          <a:p>
            <a:pPr marL="0" indent="0">
              <a:buNone/>
            </a:pPr>
            <a:endParaRPr lang="en-US" altLang="en-US" dirty="0"/>
          </a:p>
          <a:p>
            <a:r>
              <a:rPr lang="en-US" altLang="en-US" b="1" dirty="0"/>
              <a:t>Probe</a:t>
            </a:r>
            <a:r>
              <a:rPr lang="en-US" altLang="en-US" dirty="0"/>
              <a:t>-allows sonographer to select cardiac probe when multiple probes are connected to US machine.</a:t>
            </a:r>
          </a:p>
          <a:p>
            <a:pPr marL="0" indent="0">
              <a:buClr>
                <a:srgbClr val="125293"/>
              </a:buClr>
              <a:buNone/>
            </a:pPr>
            <a:endParaRPr lang="en-US" altLang="en-US" dirty="0">
              <a:ea typeface="Verdana"/>
            </a:endParaRPr>
          </a:p>
          <a:p>
            <a:pPr>
              <a:buClr>
                <a:srgbClr val="125293"/>
              </a:buClr>
            </a:pPr>
            <a:r>
              <a:rPr lang="en-US" b="1" dirty="0">
                <a:ea typeface="Verdana"/>
              </a:rPr>
              <a:t>Physio</a:t>
            </a:r>
            <a:r>
              <a:rPr lang="en-US" dirty="0">
                <a:ea typeface="Verdana"/>
              </a:rPr>
              <a:t>-changes the appearance of the ECG display so that a clear P, R, and T wave can be seen without interfering with the image.  (bigger, smaller, higher, lower)</a:t>
            </a:r>
          </a:p>
          <a:p>
            <a:pPr marL="0" indent="0">
              <a:buClr>
                <a:srgbClr val="125293"/>
              </a:buClr>
              <a:buNone/>
            </a:pPr>
            <a:endParaRPr lang="en-US" altLang="en-US" dirty="0">
              <a:ea typeface="Verdana"/>
            </a:endParaRPr>
          </a:p>
          <a:p>
            <a:pPr marL="82550" indent="0">
              <a:buNone/>
            </a:pPr>
            <a:endParaRPr lang="en-US" altLang="en-US">
              <a:ea typeface="Verdana"/>
            </a:endParaRPr>
          </a:p>
          <a:p>
            <a:endParaRPr lang="en-US" altLang="en-US"/>
          </a:p>
          <a:p>
            <a:endParaRPr lang="en-US" altLang="en-US">
              <a:ea typeface="Verdana"/>
            </a:endParaRPr>
          </a:p>
        </p:txBody>
      </p:sp>
    </p:spTree>
    <p:extLst>
      <p:ext uri="{BB962C8B-B14F-4D97-AF65-F5344CB8AC3E}">
        <p14:creationId xmlns:p14="http://schemas.microsoft.com/office/powerpoint/2010/main" val="3757924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0D06-D94E-5A81-B73C-E06C8F12CE23}"/>
              </a:ext>
            </a:extLst>
          </p:cNvPr>
          <p:cNvSpPr>
            <a:spLocks noGrp="1"/>
          </p:cNvSpPr>
          <p:nvPr>
            <p:ph type="title"/>
          </p:nvPr>
        </p:nvSpPr>
        <p:spPr>
          <a:xfrm>
            <a:off x="252712" y="824041"/>
            <a:ext cx="8637367" cy="387798"/>
          </a:xfrm>
        </p:spPr>
        <p:txBody>
          <a:bodyPr/>
          <a:lstStyle/>
          <a:p>
            <a:r>
              <a:rPr lang="en-US" dirty="0">
                <a:ea typeface="Verdana"/>
              </a:rPr>
              <a:t>Review, End Exam, Report</a:t>
            </a:r>
            <a:endParaRPr lang="en-US"/>
          </a:p>
        </p:txBody>
      </p:sp>
      <p:sp>
        <p:nvSpPr>
          <p:cNvPr id="4" name="Content Placeholder 5">
            <a:extLst>
              <a:ext uri="{FF2B5EF4-FFF2-40B4-BE49-F238E27FC236}">
                <a16:creationId xmlns:a16="http://schemas.microsoft.com/office/drawing/2014/main" id="{BBBC3889-B644-F260-BB2E-7B228171478C}"/>
              </a:ext>
            </a:extLst>
          </p:cNvPr>
          <p:cNvSpPr>
            <a:spLocks noGrp="1"/>
          </p:cNvSpPr>
          <p:nvPr/>
        </p:nvSpPr>
        <p:spPr>
          <a:xfrm>
            <a:off x="1242007" y="1985921"/>
            <a:ext cx="7019907" cy="4561033"/>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defRPr/>
            </a:pPr>
            <a:endParaRPr lang="en-US" dirty="0">
              <a:ea typeface="Verdana"/>
            </a:endParaRPr>
          </a:p>
          <a:p>
            <a:pPr>
              <a:defRPr/>
            </a:pPr>
            <a:r>
              <a:rPr lang="en-US" sz="1900" b="1" dirty="0">
                <a:ea typeface="Verdana"/>
              </a:rPr>
              <a:t>Review</a:t>
            </a:r>
            <a:r>
              <a:rPr lang="en-US" sz="1900" dirty="0"/>
              <a:t>-allows</a:t>
            </a:r>
            <a:r>
              <a:rPr lang="en-US" sz="1900" dirty="0">
                <a:ea typeface="Verdana"/>
              </a:rPr>
              <a:t> sonographer to look at stored images already saved.</a:t>
            </a:r>
          </a:p>
          <a:p>
            <a:pPr>
              <a:buClr>
                <a:srgbClr val="125293"/>
              </a:buClr>
              <a:defRPr/>
            </a:pPr>
            <a:endParaRPr lang="en-US" sz="1900" dirty="0">
              <a:ea typeface="Verdana"/>
            </a:endParaRPr>
          </a:p>
          <a:p>
            <a:pPr>
              <a:buClr>
                <a:srgbClr val="125293"/>
              </a:buClr>
              <a:defRPr/>
            </a:pPr>
            <a:r>
              <a:rPr lang="en-US" sz="1900" b="1" dirty="0">
                <a:ea typeface="Verdana"/>
              </a:rPr>
              <a:t>End exam</a:t>
            </a:r>
            <a:r>
              <a:rPr lang="en-US" sz="1900" dirty="0">
                <a:ea typeface="Verdana"/>
              </a:rPr>
              <a:t>-finalizes echo and sends the exam to the hard drive and reading station. </a:t>
            </a:r>
          </a:p>
          <a:p>
            <a:pPr>
              <a:defRPr/>
            </a:pPr>
            <a:endParaRPr lang="en-US" sz="1900" dirty="0">
              <a:ea typeface="Verdana"/>
            </a:endParaRPr>
          </a:p>
          <a:p>
            <a:pPr>
              <a:buClr>
                <a:srgbClr val="125293"/>
              </a:buClr>
              <a:defRPr/>
            </a:pPr>
            <a:r>
              <a:rPr lang="en-US" sz="1900" b="1" dirty="0">
                <a:ea typeface="Verdana"/>
              </a:rPr>
              <a:t>Report</a:t>
            </a:r>
            <a:r>
              <a:rPr lang="en-US" sz="1900" dirty="0"/>
              <a:t>-List</a:t>
            </a:r>
            <a:r>
              <a:rPr lang="en-US" sz="1900" dirty="0">
                <a:ea typeface="Verdana"/>
              </a:rPr>
              <a:t> all measurements and pertinent values (such as Ejection fraction) for quick review of quantitative data. </a:t>
            </a:r>
          </a:p>
          <a:p>
            <a:pPr marL="0" indent="0">
              <a:buNone/>
              <a:defRPr/>
            </a:pPr>
            <a:endParaRPr lang="en-US" sz="1900" dirty="0">
              <a:ea typeface="Verdana"/>
            </a:endParaRPr>
          </a:p>
          <a:p>
            <a:pPr>
              <a:defRPr/>
            </a:pPr>
            <a:r>
              <a:rPr lang="en-US" sz="1900" b="1" dirty="0"/>
              <a:t>M-mode</a:t>
            </a:r>
            <a:r>
              <a:rPr lang="en-US" sz="1900" dirty="0"/>
              <a:t>-after cursor button has been selected and placed pressing the M-mode button will bring up the M-mode graph of the structure where the cursor was placed. </a:t>
            </a:r>
            <a:endParaRPr lang="en-US" sz="1900" dirty="0">
              <a:ea typeface="Verdana"/>
            </a:endParaRPr>
          </a:p>
          <a:p>
            <a:pPr>
              <a:defRPr/>
            </a:pPr>
            <a:endParaRPr lang="en-US"/>
          </a:p>
          <a:p>
            <a:pPr marL="82550" indent="0">
              <a:buFont typeface="Wingdings 2" panose="05020102010507070707" pitchFamily="18" charset="2"/>
              <a:buNone/>
              <a:defRPr/>
            </a:pPr>
            <a:endParaRPr lang="en-US" dirty="0"/>
          </a:p>
          <a:p>
            <a:pPr>
              <a:defRPr/>
            </a:pPr>
            <a:endParaRPr lang="en-US" dirty="0"/>
          </a:p>
        </p:txBody>
      </p:sp>
    </p:spTree>
    <p:extLst>
      <p:ext uri="{BB962C8B-B14F-4D97-AF65-F5344CB8AC3E}">
        <p14:creationId xmlns:p14="http://schemas.microsoft.com/office/powerpoint/2010/main" val="33384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E199688-4BB8-D852-456E-FE77F4C49C00}"/>
              </a:ext>
            </a:extLst>
          </p:cNvPr>
          <p:cNvSpPr>
            <a:spLocks noGrp="1"/>
          </p:cNvSpPr>
          <p:nvPr>
            <p:ph type="title"/>
          </p:nvPr>
        </p:nvSpPr>
        <p:spPr>
          <a:xfrm>
            <a:off x="346400" y="813533"/>
            <a:ext cx="8637367" cy="388937"/>
          </a:xfrm>
        </p:spPr>
        <p:txBody>
          <a:bodyPr/>
          <a:lstStyle/>
          <a:p>
            <a:r>
              <a:rPr lang="en-US" dirty="0">
                <a:ea typeface="Verdana"/>
              </a:rPr>
              <a:t>Understanding Gain</a:t>
            </a:r>
          </a:p>
        </p:txBody>
      </p:sp>
      <p:graphicFrame>
        <p:nvGraphicFramePr>
          <p:cNvPr id="5" name="Content Placeholder 2">
            <a:extLst>
              <a:ext uri="{FF2B5EF4-FFF2-40B4-BE49-F238E27FC236}">
                <a16:creationId xmlns:a16="http://schemas.microsoft.com/office/drawing/2014/main" id="{2C643323-0725-60FA-3854-564358043456}"/>
              </a:ext>
            </a:extLst>
          </p:cNvPr>
          <p:cNvGraphicFramePr>
            <a:graphicFrameLocks noGrp="1"/>
          </p:cNvGraphicFramePr>
          <p:nvPr>
            <p:ph idx="1"/>
            <p:extLst>
              <p:ext uri="{D42A27DB-BD31-4B8C-83A1-F6EECF244321}">
                <p14:modId xmlns:p14="http://schemas.microsoft.com/office/powerpoint/2010/main" val="3587577799"/>
              </p:ext>
            </p:extLst>
          </p:nvPr>
        </p:nvGraphicFramePr>
        <p:xfrm>
          <a:off x="270999" y="1538209"/>
          <a:ext cx="8613775"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5020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0">
            <a:extLst>
              <a:ext uri="{FF2B5EF4-FFF2-40B4-BE49-F238E27FC236}">
                <a16:creationId xmlns:a16="http://schemas.microsoft.com/office/drawing/2014/main" id="{A1D99979-6063-4856-99D3-0907ECED1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831" y="3427963"/>
            <a:ext cx="417244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8">
            <a:extLst>
              <a:ext uri="{FF2B5EF4-FFF2-40B4-BE49-F238E27FC236}">
                <a16:creationId xmlns:a16="http://schemas.microsoft.com/office/drawing/2014/main" id="{DFC563AB-9ED8-486C-B1F0-4A68EBBAC07E}"/>
              </a:ext>
            </a:extLst>
          </p:cNvPr>
          <p:cNvPicPr>
            <a:picLocks noGrp="1" noChangeAspect="1" noChangeArrowheads="1"/>
          </p:cNvPicPr>
          <p:nvPr>
            <p:ph sz="half" idx="4294967295"/>
          </p:nvPr>
        </p:nvPicPr>
        <p:blipFill>
          <a:blip r:embed="rId2">
            <a:lum bright="60000"/>
            <a:extLst>
              <a:ext uri="{28A0092B-C50C-407E-A947-70E740481C1C}">
                <a14:useLocalDpi xmlns:a14="http://schemas.microsoft.com/office/drawing/2010/main" val="0"/>
              </a:ext>
            </a:extLst>
          </a:blip>
          <a:srcRect l="11429" t="16667" r="6667" b="9523"/>
          <a:stretch>
            <a:fillRect/>
          </a:stretch>
        </p:blipFill>
        <p:spPr>
          <a:xfrm>
            <a:off x="4951026" y="492734"/>
            <a:ext cx="3276600" cy="2362200"/>
          </a:xfrm>
        </p:spPr>
      </p:pic>
      <p:pic>
        <p:nvPicPr>
          <p:cNvPr id="28677" name="Picture 9">
            <a:extLst>
              <a:ext uri="{FF2B5EF4-FFF2-40B4-BE49-F238E27FC236}">
                <a16:creationId xmlns:a16="http://schemas.microsoft.com/office/drawing/2014/main" id="{D38A7B96-5FF1-4879-A202-62550DDF50EF}"/>
              </a:ext>
            </a:extLst>
          </p:cNvPr>
          <p:cNvPicPr>
            <a:picLocks noGrp="1" noChangeAspect="1" noChangeArrowheads="1"/>
          </p:cNvPicPr>
          <p:nvPr>
            <p:ph sz="half" idx="4294967295"/>
          </p:nvPr>
        </p:nvPicPr>
        <p:blipFill>
          <a:blip r:embed="rId2">
            <a:lum bright="-30000"/>
            <a:extLst>
              <a:ext uri="{28A0092B-C50C-407E-A947-70E740481C1C}">
                <a14:useLocalDpi xmlns:a14="http://schemas.microsoft.com/office/drawing/2010/main" val="0"/>
              </a:ext>
            </a:extLst>
          </a:blip>
          <a:srcRect l="6723" t="17230" r="7564" b="11385"/>
          <a:stretch>
            <a:fillRect/>
          </a:stretch>
        </p:blipFill>
        <p:spPr>
          <a:xfrm>
            <a:off x="343492" y="490949"/>
            <a:ext cx="3886200" cy="2369701"/>
          </a:xfrm>
        </p:spPr>
      </p:pic>
      <p:sp>
        <p:nvSpPr>
          <p:cNvPr id="28678" name="Text Box 11">
            <a:extLst>
              <a:ext uri="{FF2B5EF4-FFF2-40B4-BE49-F238E27FC236}">
                <a16:creationId xmlns:a16="http://schemas.microsoft.com/office/drawing/2014/main" id="{128AC8E8-4BC6-46B4-B466-120840FB81A6}"/>
              </a:ext>
            </a:extLst>
          </p:cNvPr>
          <p:cNvSpPr txBox="1">
            <a:spLocks noChangeArrowheads="1"/>
          </p:cNvSpPr>
          <p:nvPr/>
        </p:nvSpPr>
        <p:spPr bwMode="auto">
          <a:xfrm>
            <a:off x="5783698" y="2942962"/>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800">
                <a:latin typeface="Arial" panose="020B0604020202020204" pitchFamily="34" charset="0"/>
              </a:rPr>
              <a:t>Gain too high </a:t>
            </a:r>
          </a:p>
        </p:txBody>
      </p:sp>
      <p:sp>
        <p:nvSpPr>
          <p:cNvPr id="28679" name="Text Box 12">
            <a:extLst>
              <a:ext uri="{FF2B5EF4-FFF2-40B4-BE49-F238E27FC236}">
                <a16:creationId xmlns:a16="http://schemas.microsoft.com/office/drawing/2014/main" id="{FDFFC9FE-9655-4683-8676-07B4A259AC6E}"/>
              </a:ext>
            </a:extLst>
          </p:cNvPr>
          <p:cNvSpPr txBox="1">
            <a:spLocks noChangeArrowheads="1"/>
          </p:cNvSpPr>
          <p:nvPr/>
        </p:nvSpPr>
        <p:spPr bwMode="auto">
          <a:xfrm>
            <a:off x="1424506" y="2985619"/>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800">
                <a:latin typeface="Arial" panose="020B0604020202020204" pitchFamily="34" charset="0"/>
              </a:rPr>
              <a:t>Gain too low </a:t>
            </a:r>
          </a:p>
        </p:txBody>
      </p:sp>
      <p:sp>
        <p:nvSpPr>
          <p:cNvPr id="28680" name="Line 13">
            <a:extLst>
              <a:ext uri="{FF2B5EF4-FFF2-40B4-BE49-F238E27FC236}">
                <a16:creationId xmlns:a16="http://schemas.microsoft.com/office/drawing/2014/main" id="{32BC8AE7-EFAC-46F5-8E35-550E09C246A5}"/>
              </a:ext>
            </a:extLst>
          </p:cNvPr>
          <p:cNvSpPr>
            <a:spLocks noChangeShapeType="1"/>
          </p:cNvSpPr>
          <p:nvPr/>
        </p:nvSpPr>
        <p:spPr bwMode="auto">
          <a:xfrm flipV="1">
            <a:off x="1625074" y="5828313"/>
            <a:ext cx="838200" cy="152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1" name="Text Box 14">
            <a:extLst>
              <a:ext uri="{FF2B5EF4-FFF2-40B4-BE49-F238E27FC236}">
                <a16:creationId xmlns:a16="http://schemas.microsoft.com/office/drawing/2014/main" id="{7169B3B6-4E55-4FA7-AE4C-88E41E3A6146}"/>
              </a:ext>
            </a:extLst>
          </p:cNvPr>
          <p:cNvSpPr txBox="1">
            <a:spLocks noChangeArrowheads="1"/>
          </p:cNvSpPr>
          <p:nvPr/>
        </p:nvSpPr>
        <p:spPr bwMode="auto">
          <a:xfrm>
            <a:off x="739495" y="5580557"/>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800">
                <a:latin typeface="Arial" panose="020B0604020202020204" pitchFamily="34" charset="0"/>
              </a:rPr>
              <a:t>Perfect gain! </a:t>
            </a:r>
          </a:p>
        </p:txBody>
      </p:sp>
    </p:spTree>
    <p:extLst>
      <p:ext uri="{BB962C8B-B14F-4D97-AF65-F5344CB8AC3E}">
        <p14:creationId xmlns:p14="http://schemas.microsoft.com/office/powerpoint/2010/main" val="834705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6390-AC9E-4317-38F8-C29A03309062}"/>
              </a:ext>
            </a:extLst>
          </p:cNvPr>
          <p:cNvSpPr>
            <a:spLocks noGrp="1"/>
          </p:cNvSpPr>
          <p:nvPr>
            <p:ph type="title"/>
          </p:nvPr>
        </p:nvSpPr>
        <p:spPr>
          <a:xfrm>
            <a:off x="318294" y="794795"/>
            <a:ext cx="8637367" cy="388937"/>
          </a:xfrm>
        </p:spPr>
        <p:txBody>
          <a:bodyPr wrap="square" anchor="b">
            <a:normAutofit/>
          </a:bodyPr>
          <a:lstStyle/>
          <a:p>
            <a:r>
              <a:rPr lang="en-US"/>
              <a:t>Time Gain Compensation (TGC)</a:t>
            </a:r>
          </a:p>
        </p:txBody>
      </p:sp>
      <p:graphicFrame>
        <p:nvGraphicFramePr>
          <p:cNvPr id="5" name="Content Placeholder 2">
            <a:extLst>
              <a:ext uri="{FF2B5EF4-FFF2-40B4-BE49-F238E27FC236}">
                <a16:creationId xmlns:a16="http://schemas.microsoft.com/office/drawing/2014/main" id="{1BBC136A-C011-D44C-B60F-181669EF43EB}"/>
              </a:ext>
            </a:extLst>
          </p:cNvPr>
          <p:cNvGraphicFramePr>
            <a:graphicFrameLocks noGrp="1"/>
          </p:cNvGraphicFramePr>
          <p:nvPr>
            <p:ph idx="1"/>
            <p:extLst>
              <p:ext uri="{D42A27DB-BD31-4B8C-83A1-F6EECF244321}">
                <p14:modId xmlns:p14="http://schemas.microsoft.com/office/powerpoint/2010/main" val="3422618161"/>
              </p:ext>
            </p:extLst>
          </p:nvPr>
        </p:nvGraphicFramePr>
        <p:xfrm>
          <a:off x="270999" y="1360201"/>
          <a:ext cx="8613775"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9731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299556" y="731572"/>
            <a:ext cx="8637367" cy="775597"/>
          </a:xfrm>
        </p:spPr>
        <p:txBody>
          <a:bodyPr/>
          <a:lstStyle>
            <a:lvl1pPr algn="l" defTabSz="452627">
              <a:defRPr sz="2178"/>
            </a:lvl1pPr>
          </a:lstStyle>
          <a:p>
            <a:r>
              <a:rPr lang="en-US" sz="2800" dirty="0"/>
              <a:t>Time Gain Compensation (TGC)</a:t>
            </a:r>
            <a:endParaRPr lang="en-US" sz="2800" b="0" dirty="0"/>
          </a:p>
          <a:p>
            <a:pPr lvl="0"/>
            <a:endParaRPr lang="en-US" sz="2800" dirty="0">
              <a:ea typeface="Verdana"/>
            </a:endParaRPr>
          </a:p>
        </p:txBody>
      </p:sp>
      <p:sp>
        <p:nvSpPr>
          <p:cNvPr id="9" name="TextBox 8">
            <a:extLst>
              <a:ext uri="{FF2B5EF4-FFF2-40B4-BE49-F238E27FC236}">
                <a16:creationId xmlns:a16="http://schemas.microsoft.com/office/drawing/2014/main" id="{F20EE7DC-F733-4852-A2C2-E91BA099A497}"/>
              </a:ext>
            </a:extLst>
          </p:cNvPr>
          <p:cNvSpPr txBox="1"/>
          <p:nvPr/>
        </p:nvSpPr>
        <p:spPr>
          <a:xfrm>
            <a:off x="299104" y="4234125"/>
            <a:ext cx="8503064" cy="18158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sz="1600" dirty="0">
                <a:solidFill>
                  <a:srgbClr val="000000"/>
                </a:solidFill>
                <a:latin typeface="+mn-lt"/>
              </a:rPr>
              <a:t>A. The TGC is determined by a series of sliding controls referred to as slide pots. The upper controls affect the near field, or the area closest to the transducer face, while the lower controls affect the far field, or the area farthest away from the transducer. B. High settings of the second control affect part of the middle of the image. C. Improvements to the TGC result in a more uniform brightness and thus better image quality. It is important to note that some machines may have digital TGC controls.</a:t>
            </a:r>
          </a:p>
        </p:txBody>
      </p:sp>
      <p:pic>
        <p:nvPicPr>
          <p:cNvPr id="21506" name="Picture 2"/>
          <p:cNvPicPr>
            <a:picLocks noChangeAspect="1" noChangeArrowheads="1"/>
          </p:cNvPicPr>
          <p:nvPr/>
        </p:nvPicPr>
        <p:blipFill>
          <a:blip r:embed="rId2" cstate="print"/>
          <a:srcRect/>
          <a:stretch>
            <a:fillRect/>
          </a:stretch>
        </p:blipFill>
        <p:spPr bwMode="auto">
          <a:xfrm>
            <a:off x="432278" y="1743880"/>
            <a:ext cx="2514756" cy="2036444"/>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3154679" y="1745458"/>
            <a:ext cx="2743199" cy="2050105"/>
          </a:xfrm>
          <a:prstGeom prst="rect">
            <a:avLst/>
          </a:prstGeom>
          <a:noFill/>
          <a:ln w="9525">
            <a:noFill/>
            <a:miter lim="800000"/>
            <a:headEnd/>
            <a:tailEnd/>
          </a:ln>
        </p:spPr>
      </p:pic>
      <p:pic>
        <p:nvPicPr>
          <p:cNvPr id="21508" name="Picture 4"/>
          <p:cNvPicPr>
            <a:picLocks noChangeAspect="1" noChangeArrowheads="1"/>
          </p:cNvPicPr>
          <p:nvPr/>
        </p:nvPicPr>
        <p:blipFill>
          <a:blip r:embed="rId4" cstate="print"/>
          <a:srcRect/>
          <a:stretch>
            <a:fillRect/>
          </a:stretch>
        </p:blipFill>
        <p:spPr bwMode="auto">
          <a:xfrm>
            <a:off x="6073878" y="1751500"/>
            <a:ext cx="2757702" cy="2054543"/>
          </a:xfrm>
          <a:prstGeom prst="rect">
            <a:avLst/>
          </a:prstGeom>
          <a:noFill/>
          <a:ln w="9525">
            <a:noFill/>
            <a:miter lim="800000"/>
            <a:headEnd/>
            <a:tailEnd/>
          </a:ln>
        </p:spPr>
      </p:pic>
    </p:spTree>
    <p:extLst>
      <p:ext uri="{BB962C8B-B14F-4D97-AF65-F5344CB8AC3E}">
        <p14:creationId xmlns:p14="http://schemas.microsoft.com/office/powerpoint/2010/main" val="3438333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AD2FE6F-6AC6-2B8B-FC95-14F7FF43F6D8}"/>
              </a:ext>
            </a:extLst>
          </p:cNvPr>
          <p:cNvSpPr>
            <a:spLocks noGrp="1"/>
          </p:cNvSpPr>
          <p:nvPr>
            <p:ph type="title"/>
          </p:nvPr>
        </p:nvSpPr>
        <p:spPr>
          <a:xfrm>
            <a:off x="290187" y="766689"/>
            <a:ext cx="8637367" cy="388937"/>
          </a:xfrm>
        </p:spPr>
        <p:txBody>
          <a:bodyPr/>
          <a:lstStyle/>
          <a:p>
            <a:r>
              <a:rPr lang="en-US" dirty="0">
                <a:ea typeface="Verdana"/>
              </a:rPr>
              <a:t>Depth</a:t>
            </a:r>
            <a:endParaRPr lang="en-US" dirty="0"/>
          </a:p>
        </p:txBody>
      </p:sp>
      <p:graphicFrame>
        <p:nvGraphicFramePr>
          <p:cNvPr id="5" name="Content Placeholder 2">
            <a:extLst>
              <a:ext uri="{FF2B5EF4-FFF2-40B4-BE49-F238E27FC236}">
                <a16:creationId xmlns:a16="http://schemas.microsoft.com/office/drawing/2014/main" id="{7F7A591B-E414-2B84-DC6B-AE58761FE780}"/>
              </a:ext>
            </a:extLst>
          </p:cNvPr>
          <p:cNvGraphicFramePr>
            <a:graphicFrameLocks noGrp="1"/>
          </p:cNvGraphicFramePr>
          <p:nvPr>
            <p:ph idx="1"/>
            <p:extLst>
              <p:ext uri="{D42A27DB-BD31-4B8C-83A1-F6EECF244321}">
                <p14:modId xmlns:p14="http://schemas.microsoft.com/office/powerpoint/2010/main" val="2053203751"/>
              </p:ext>
            </p:extLst>
          </p:nvPr>
        </p:nvGraphicFramePr>
        <p:xfrm>
          <a:off x="289736" y="1257144"/>
          <a:ext cx="8613775"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2550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8061-92C5-E4A8-D14B-68E72CB090F5}"/>
              </a:ext>
            </a:extLst>
          </p:cNvPr>
          <p:cNvSpPr>
            <a:spLocks noGrp="1"/>
          </p:cNvSpPr>
          <p:nvPr>
            <p:ph type="title"/>
          </p:nvPr>
        </p:nvSpPr>
        <p:spPr>
          <a:xfrm>
            <a:off x="299556" y="785426"/>
            <a:ext cx="8637367" cy="388937"/>
          </a:xfrm>
        </p:spPr>
        <p:txBody>
          <a:bodyPr vert="horz" wrap="square" lIns="0" tIns="0" rIns="0" bIns="0" numCol="1" anchor="b" anchorCtr="0" compatLnSpc="1">
            <a:prstTxWarp prst="textNoShape">
              <a:avLst/>
            </a:prstTxWarp>
            <a:normAutofit/>
          </a:bodyPr>
          <a:lstStyle/>
          <a:p>
            <a:r>
              <a:rPr lang="en-US" b="1"/>
              <a:t>Doppler</a:t>
            </a:r>
          </a:p>
        </p:txBody>
      </p:sp>
      <p:graphicFrame>
        <p:nvGraphicFramePr>
          <p:cNvPr id="10" name="TextBox 7">
            <a:extLst>
              <a:ext uri="{FF2B5EF4-FFF2-40B4-BE49-F238E27FC236}">
                <a16:creationId xmlns:a16="http://schemas.microsoft.com/office/drawing/2014/main" id="{2662C8AB-1B66-6FF5-0C7C-6F4FA6C3337E}"/>
              </a:ext>
            </a:extLst>
          </p:cNvPr>
          <p:cNvGraphicFramePr/>
          <p:nvPr>
            <p:extLst>
              <p:ext uri="{D42A27DB-BD31-4B8C-83A1-F6EECF244321}">
                <p14:modId xmlns:p14="http://schemas.microsoft.com/office/powerpoint/2010/main" val="3096849620"/>
              </p:ext>
            </p:extLst>
          </p:nvPr>
        </p:nvGraphicFramePr>
        <p:xfrm>
          <a:off x="327212" y="1519472"/>
          <a:ext cx="8613775"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0632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308925" y="841984"/>
            <a:ext cx="8637367" cy="388937"/>
          </a:xfrm>
        </p:spPr>
        <p:txBody>
          <a:bodyPr/>
          <a:lstStyle>
            <a:lvl1pPr algn="l" defTabSz="452627">
              <a:defRPr sz="2178"/>
            </a:lvl1pPr>
          </a:lstStyle>
          <a:p>
            <a:r>
              <a:rPr lang="en-US" sz="2800" dirty="0"/>
              <a:t>Doppler </a:t>
            </a:r>
            <a:endParaRPr lang="en-US" dirty="0"/>
          </a:p>
        </p:txBody>
      </p:sp>
      <p:sp>
        <p:nvSpPr>
          <p:cNvPr id="9" name="TextBox 8">
            <a:extLst>
              <a:ext uri="{FF2B5EF4-FFF2-40B4-BE49-F238E27FC236}">
                <a16:creationId xmlns:a16="http://schemas.microsoft.com/office/drawing/2014/main" id="{F20EE7DC-F733-4852-A2C2-E91BA099A497}"/>
              </a:ext>
            </a:extLst>
          </p:cNvPr>
          <p:cNvSpPr txBox="1"/>
          <p:nvPr/>
        </p:nvSpPr>
        <p:spPr>
          <a:xfrm>
            <a:off x="287709" y="5031237"/>
            <a:ext cx="8534400" cy="10772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sz="1600" dirty="0">
                <a:solidFill>
                  <a:srgbClr val="000000"/>
                </a:solidFill>
                <a:latin typeface="+mn-lt"/>
              </a:rPr>
              <a:t>A. Correct positioning of the sample volume during pulsed-wave (PW) Doppler acquisition in the left ventricular outflow tract so that only the closing click of the aortic valve (AoV) is seen and there is little spectral broadening. B. Spectral Doppler waveforms of the carotid artery and its tributaries.</a:t>
            </a:r>
          </a:p>
        </p:txBody>
      </p:sp>
      <p:pic>
        <p:nvPicPr>
          <p:cNvPr id="22530" name="Picture 2"/>
          <p:cNvPicPr>
            <a:picLocks noChangeAspect="1" noChangeArrowheads="1"/>
          </p:cNvPicPr>
          <p:nvPr/>
        </p:nvPicPr>
        <p:blipFill>
          <a:blip r:embed="rId2" cstate="print"/>
          <a:srcRect/>
          <a:stretch>
            <a:fillRect/>
          </a:stretch>
        </p:blipFill>
        <p:spPr bwMode="auto">
          <a:xfrm>
            <a:off x="777667" y="1403880"/>
            <a:ext cx="2890704" cy="3567064"/>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4031144" y="1403431"/>
            <a:ext cx="4567703" cy="3553673"/>
          </a:xfrm>
          <a:prstGeom prst="rect">
            <a:avLst/>
          </a:prstGeom>
          <a:noFill/>
          <a:ln w="9525">
            <a:noFill/>
            <a:miter lim="800000"/>
            <a:headEnd/>
            <a:tailEnd/>
          </a:ln>
        </p:spPr>
      </p:pic>
    </p:spTree>
    <p:extLst>
      <p:ext uri="{BB962C8B-B14F-4D97-AF65-F5344CB8AC3E}">
        <p14:creationId xmlns:p14="http://schemas.microsoft.com/office/powerpoint/2010/main" val="137054569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792030"/>
            <a:ext cx="8637367" cy="388937"/>
          </a:xfrm>
        </p:spPr>
        <p:txBody>
          <a:bodyPr/>
          <a:lstStyle/>
          <a:p>
            <a:pPr lvl="0"/>
            <a:r>
              <a:rPr lang="en-US" dirty="0">
                <a:sym typeface="Trebuchet MS"/>
              </a:rPr>
              <a:t>Directional Terminology and Patient Positioning (cont.)</a:t>
            </a:r>
            <a:endParaRPr lang="en-US" dirty="0"/>
          </a:p>
        </p:txBody>
      </p:sp>
      <p:pic>
        <p:nvPicPr>
          <p:cNvPr id="2" name="Picture 2"/>
          <p:cNvPicPr>
            <a:picLocks noChangeAspect="1" noChangeArrowheads="1"/>
          </p:cNvPicPr>
          <p:nvPr/>
        </p:nvPicPr>
        <p:blipFill>
          <a:blip r:embed="rId2" cstate="print"/>
          <a:srcRect/>
          <a:stretch>
            <a:fillRect/>
          </a:stretch>
        </p:blipFill>
        <p:spPr bwMode="auto">
          <a:xfrm>
            <a:off x="2428875" y="1498023"/>
            <a:ext cx="4267199" cy="4584356"/>
          </a:xfrm>
          <a:prstGeom prst="rect">
            <a:avLst/>
          </a:prstGeom>
          <a:noFill/>
          <a:ln w="9525">
            <a:noFill/>
            <a:miter lim="800000"/>
            <a:headEnd/>
            <a:tailEnd/>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B35CAF-2E8F-614A-ACE5-83462135143F}"/>
              </a:ext>
            </a:extLst>
          </p:cNvPr>
          <p:cNvSpPr>
            <a:spLocks noGrp="1"/>
          </p:cNvSpPr>
          <p:nvPr>
            <p:ph type="title"/>
          </p:nvPr>
        </p:nvSpPr>
        <p:spPr>
          <a:xfrm>
            <a:off x="318294" y="832270"/>
            <a:ext cx="8637367" cy="388937"/>
          </a:xfrm>
        </p:spPr>
        <p:txBody>
          <a:bodyPr wrap="square" anchor="b">
            <a:normAutofit/>
          </a:bodyPr>
          <a:lstStyle/>
          <a:p>
            <a:r>
              <a:rPr lang="en-US"/>
              <a:t>Focus</a:t>
            </a:r>
            <a:endParaRPr lang="en-US" dirty="0"/>
          </a:p>
        </p:txBody>
      </p:sp>
      <p:sp>
        <p:nvSpPr>
          <p:cNvPr id="36" name="Content Placeholder 35">
            <a:extLst>
              <a:ext uri="{FF2B5EF4-FFF2-40B4-BE49-F238E27FC236}">
                <a16:creationId xmlns:a16="http://schemas.microsoft.com/office/drawing/2014/main" id="{43BE76D1-C83D-97BD-E6CF-9E225F46A855}"/>
              </a:ext>
            </a:extLst>
          </p:cNvPr>
          <p:cNvSpPr>
            <a:spLocks noGrp="1"/>
          </p:cNvSpPr>
          <p:nvPr>
            <p:ph idx="1"/>
          </p:nvPr>
        </p:nvSpPr>
        <p:spPr>
          <a:xfrm>
            <a:off x="317843" y="1622529"/>
            <a:ext cx="4847497" cy="4762500"/>
          </a:xfrm>
        </p:spPr>
        <p:txBody>
          <a:bodyPr/>
          <a:lstStyle/>
          <a:p>
            <a:pPr marL="280670" indent="-280670"/>
            <a:r>
              <a:rPr lang="en-US" dirty="0">
                <a:ea typeface="Verdana"/>
              </a:rPr>
              <a:t>Ultrasound beams are shaped like an hourglass</a:t>
            </a:r>
          </a:p>
          <a:p>
            <a:pPr marL="280670" indent="-280670"/>
            <a:r>
              <a:rPr lang="en-US" dirty="0">
                <a:solidFill>
                  <a:srgbClr val="000000"/>
                </a:solidFill>
                <a:latin typeface="Verdana"/>
                <a:ea typeface="Verdana"/>
                <a:cs typeface="Calibri"/>
              </a:rPr>
              <a:t>The best images are created when the beam is narrowest. This is called the focus</a:t>
            </a:r>
          </a:p>
          <a:p>
            <a:pPr marL="280670" indent="-280670"/>
            <a:r>
              <a:rPr lang="en-US" dirty="0">
                <a:solidFill>
                  <a:srgbClr val="000000"/>
                </a:solidFill>
                <a:latin typeface="Verdana"/>
                <a:ea typeface="Verdana"/>
                <a:cs typeface="Calibri"/>
              </a:rPr>
              <a:t>Resolution is the ability to image accurately</a:t>
            </a:r>
          </a:p>
          <a:p>
            <a:pPr marL="0" indent="0">
              <a:lnSpc>
                <a:spcPct val="100000"/>
              </a:lnSpc>
              <a:spcBef>
                <a:spcPts val="0"/>
              </a:spcBef>
              <a:spcAft>
                <a:spcPts val="0"/>
              </a:spcAft>
              <a:buNone/>
            </a:pPr>
            <a:r>
              <a:rPr lang="en-US" sz="1100" dirty="0">
                <a:solidFill>
                  <a:srgbClr val="444444"/>
                </a:solidFill>
                <a:latin typeface="Calibri"/>
                <a:ea typeface="Verdana"/>
                <a:cs typeface="Calibri"/>
              </a:rPr>
              <a:t>  </a:t>
            </a:r>
            <a:endParaRPr lang="en-US" dirty="0">
              <a:ea typeface="Verdana"/>
            </a:endParaRPr>
          </a:p>
          <a:p>
            <a:pPr marL="280670" indent="-280670"/>
            <a:endParaRPr lang="en-US" dirty="0">
              <a:ea typeface="Verdana"/>
            </a:endParaRPr>
          </a:p>
        </p:txBody>
      </p:sp>
      <p:pic>
        <p:nvPicPr>
          <p:cNvPr id="38" name="Picture 4">
            <a:extLst>
              <a:ext uri="{FF2B5EF4-FFF2-40B4-BE49-F238E27FC236}">
                <a16:creationId xmlns:a16="http://schemas.microsoft.com/office/drawing/2014/main" id="{91C66C22-70B1-79AF-0286-CF02F06C85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001"/>
          <a:stretch/>
        </p:blipFill>
        <p:spPr>
          <a:xfrm>
            <a:off x="5268670" y="1489657"/>
            <a:ext cx="3303830" cy="4815581"/>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40" name="Oval 2">
            <a:extLst>
              <a:ext uri="{FF2B5EF4-FFF2-40B4-BE49-F238E27FC236}">
                <a16:creationId xmlns:a16="http://schemas.microsoft.com/office/drawing/2014/main" id="{0C3962C7-1DB0-2107-C29C-2E32D208AC2B}"/>
              </a:ext>
            </a:extLst>
          </p:cNvPr>
          <p:cNvSpPr>
            <a:spLocks noChangeArrowheads="1"/>
          </p:cNvSpPr>
          <p:nvPr/>
        </p:nvSpPr>
        <p:spPr bwMode="auto">
          <a:xfrm>
            <a:off x="3419006" y="3785640"/>
            <a:ext cx="3949909" cy="22460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latin typeface="Arial" panose="020B0604020202020204" pitchFamily="34" charset="0"/>
            </a:endParaRPr>
          </a:p>
        </p:txBody>
      </p:sp>
    </p:spTree>
    <p:extLst>
      <p:ext uri="{BB962C8B-B14F-4D97-AF65-F5344CB8AC3E}">
        <p14:creationId xmlns:p14="http://schemas.microsoft.com/office/powerpoint/2010/main" val="3857938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B35CAF-2E8F-614A-ACE5-83462135143F}"/>
              </a:ext>
            </a:extLst>
          </p:cNvPr>
          <p:cNvSpPr>
            <a:spLocks noGrp="1"/>
          </p:cNvSpPr>
          <p:nvPr>
            <p:ph type="title"/>
          </p:nvPr>
        </p:nvSpPr>
        <p:spPr>
          <a:xfrm>
            <a:off x="318294" y="832270"/>
            <a:ext cx="8637367" cy="388937"/>
          </a:xfrm>
        </p:spPr>
        <p:txBody>
          <a:bodyPr wrap="square" anchor="b">
            <a:normAutofit/>
          </a:bodyPr>
          <a:lstStyle/>
          <a:p>
            <a:r>
              <a:rPr lang="en-US"/>
              <a:t>Focus</a:t>
            </a:r>
            <a:endParaRPr lang="en-US" dirty="0"/>
          </a:p>
        </p:txBody>
      </p:sp>
      <p:graphicFrame>
        <p:nvGraphicFramePr>
          <p:cNvPr id="5" name="Content Placeholder 2">
            <a:extLst>
              <a:ext uri="{FF2B5EF4-FFF2-40B4-BE49-F238E27FC236}">
                <a16:creationId xmlns:a16="http://schemas.microsoft.com/office/drawing/2014/main" id="{C94040BC-F594-3887-076C-6E8595065A9B}"/>
              </a:ext>
            </a:extLst>
          </p:cNvPr>
          <p:cNvGraphicFramePr>
            <a:graphicFrameLocks noGrp="1"/>
          </p:cNvGraphicFramePr>
          <p:nvPr>
            <p:ph idx="1"/>
          </p:nvPr>
        </p:nvGraphicFramePr>
        <p:xfrm>
          <a:off x="270999" y="1416414"/>
          <a:ext cx="8613775"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5399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6996E45-47B1-A8B5-2B90-48C4E0A339BF}"/>
              </a:ext>
            </a:extLst>
          </p:cNvPr>
          <p:cNvSpPr>
            <a:spLocks noGrp="1"/>
          </p:cNvSpPr>
          <p:nvPr>
            <p:ph type="title"/>
          </p:nvPr>
        </p:nvSpPr>
        <p:spPr>
          <a:xfrm>
            <a:off x="308925" y="691738"/>
            <a:ext cx="8637367" cy="388937"/>
          </a:xfrm>
        </p:spPr>
        <p:txBody>
          <a:bodyPr/>
          <a:lstStyle/>
          <a:p>
            <a:r>
              <a:rPr lang="en-US" dirty="0">
                <a:ea typeface="Verdana"/>
              </a:rPr>
              <a:t>Focus </a:t>
            </a:r>
            <a:endParaRPr lang="en-US" dirty="0"/>
          </a:p>
        </p:txBody>
      </p:sp>
      <p:pic>
        <p:nvPicPr>
          <p:cNvPr id="4" name="Content Placeholder 3" descr="p99">
            <a:extLst>
              <a:ext uri="{FF2B5EF4-FFF2-40B4-BE49-F238E27FC236}">
                <a16:creationId xmlns:a16="http://schemas.microsoft.com/office/drawing/2014/main" id="{FB6EB0A9-78A9-2983-6ADE-D443C284F6C6}"/>
              </a:ext>
            </a:extLst>
          </p:cNvPr>
          <p:cNvPicPr>
            <a:picLocks noGrp="1" noChangeAspect="1"/>
          </p:cNvPicPr>
          <p:nvPr>
            <p:ph idx="1"/>
          </p:nvPr>
        </p:nvPicPr>
        <p:blipFill>
          <a:blip r:embed="rId2"/>
          <a:stretch>
            <a:fillRect/>
          </a:stretch>
        </p:blipFill>
        <p:spPr>
          <a:xfrm>
            <a:off x="1515312" y="1613160"/>
            <a:ext cx="6350000" cy="4762500"/>
          </a:xfrm>
          <a:noFill/>
        </p:spPr>
      </p:pic>
      <p:sp>
        <p:nvSpPr>
          <p:cNvPr id="5" name="Line 5">
            <a:extLst>
              <a:ext uri="{FF2B5EF4-FFF2-40B4-BE49-F238E27FC236}">
                <a16:creationId xmlns:a16="http://schemas.microsoft.com/office/drawing/2014/main" id="{6598359A-8826-13C5-9B8E-C29FFD50E317}"/>
              </a:ext>
            </a:extLst>
          </p:cNvPr>
          <p:cNvSpPr>
            <a:spLocks noChangeShapeType="1"/>
          </p:cNvSpPr>
          <p:nvPr/>
        </p:nvSpPr>
        <p:spPr bwMode="auto">
          <a:xfrm flipV="1">
            <a:off x="740764" y="3787515"/>
            <a:ext cx="1219200" cy="1219200"/>
          </a:xfrm>
          <a:prstGeom prst="line">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 name="Text Box 6">
            <a:extLst>
              <a:ext uri="{FF2B5EF4-FFF2-40B4-BE49-F238E27FC236}">
                <a16:creationId xmlns:a16="http://schemas.microsoft.com/office/drawing/2014/main" id="{8D8D970F-1769-D208-9678-CD50C553BDF6}"/>
              </a:ext>
            </a:extLst>
          </p:cNvPr>
          <p:cNvSpPr txBox="1">
            <a:spLocks noChangeArrowheads="1"/>
          </p:cNvSpPr>
          <p:nvPr/>
        </p:nvSpPr>
        <p:spPr bwMode="auto">
          <a:xfrm>
            <a:off x="308912" y="5041979"/>
            <a:ext cx="806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ClrTx/>
              <a:buSzTx/>
              <a:buFontTx/>
              <a:buNone/>
            </a:pPr>
            <a:r>
              <a:rPr lang="en-US" altLang="en-US" sz="1800">
                <a:latin typeface="Arial" panose="020B0604020202020204" pitchFamily="34" charset="0"/>
              </a:rPr>
              <a:t>Focus</a:t>
            </a:r>
          </a:p>
        </p:txBody>
      </p:sp>
    </p:spTree>
    <p:extLst>
      <p:ext uri="{BB962C8B-B14F-4D97-AF65-F5344CB8AC3E}">
        <p14:creationId xmlns:p14="http://schemas.microsoft.com/office/powerpoint/2010/main" val="15662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DD12844-1B0B-B617-E40F-7DFC4DE8B5A5}"/>
              </a:ext>
            </a:extLst>
          </p:cNvPr>
          <p:cNvSpPr>
            <a:spLocks noGrp="1"/>
          </p:cNvSpPr>
          <p:nvPr>
            <p:ph type="title"/>
          </p:nvPr>
        </p:nvSpPr>
        <p:spPr>
          <a:xfrm>
            <a:off x="252712" y="869746"/>
            <a:ext cx="8637367" cy="388937"/>
          </a:xfrm>
        </p:spPr>
        <p:txBody>
          <a:bodyPr/>
          <a:lstStyle/>
          <a:p>
            <a:r>
              <a:rPr lang="en-US" dirty="0">
                <a:ea typeface="Verdana"/>
              </a:rPr>
              <a:t>Freeze &amp; Cine-loop</a:t>
            </a:r>
            <a:endParaRPr lang="en-US" dirty="0"/>
          </a:p>
        </p:txBody>
      </p:sp>
      <p:graphicFrame>
        <p:nvGraphicFramePr>
          <p:cNvPr id="5" name="Content Placeholder 2">
            <a:extLst>
              <a:ext uri="{FF2B5EF4-FFF2-40B4-BE49-F238E27FC236}">
                <a16:creationId xmlns:a16="http://schemas.microsoft.com/office/drawing/2014/main" id="{A5863FC7-FB1C-8D05-FD1C-18817421A363}"/>
              </a:ext>
            </a:extLst>
          </p:cNvPr>
          <p:cNvGraphicFramePr>
            <a:graphicFrameLocks noGrp="1"/>
          </p:cNvGraphicFramePr>
          <p:nvPr>
            <p:ph idx="1"/>
            <p:extLst>
              <p:ext uri="{D42A27DB-BD31-4B8C-83A1-F6EECF244321}">
                <p14:modId xmlns:p14="http://schemas.microsoft.com/office/powerpoint/2010/main" val="1386011686"/>
              </p:ext>
            </p:extLst>
          </p:nvPr>
        </p:nvGraphicFramePr>
        <p:xfrm>
          <a:off x="280368" y="1341463"/>
          <a:ext cx="8613775"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2547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6E094E3B-D073-4F3D-A827-AD7232D14D53}"/>
              </a:ext>
            </a:extLst>
          </p:cNvPr>
          <p:cNvSpPr>
            <a:spLocks noGrp="1" noChangeArrowheads="1"/>
          </p:cNvSpPr>
          <p:nvPr>
            <p:ph type="title"/>
          </p:nvPr>
        </p:nvSpPr>
        <p:spPr/>
        <p:txBody>
          <a:bodyPr/>
          <a:lstStyle/>
          <a:p>
            <a:pPr eaLnBrk="1" hangingPunct="1"/>
            <a:r>
              <a:rPr lang="en-US" altLang="en-US">
                <a:solidFill>
                  <a:schemeClr val="bg1"/>
                </a:solidFill>
              </a:rPr>
              <a:t>B-Mode Image</a:t>
            </a:r>
          </a:p>
        </p:txBody>
      </p:sp>
      <p:sp>
        <p:nvSpPr>
          <p:cNvPr id="37891" name="Text Placeholder 6">
            <a:extLst>
              <a:ext uri="{FF2B5EF4-FFF2-40B4-BE49-F238E27FC236}">
                <a16:creationId xmlns:a16="http://schemas.microsoft.com/office/drawing/2014/main" id="{22628B67-0107-43C9-B46F-F45573FD84AC}"/>
              </a:ext>
            </a:extLst>
          </p:cNvPr>
          <p:cNvSpPr>
            <a:spLocks noGrp="1"/>
          </p:cNvSpPr>
          <p:nvPr>
            <p:ph type="body" idx="1"/>
          </p:nvPr>
        </p:nvSpPr>
        <p:spPr>
          <a:xfrm>
            <a:off x="691722" y="733510"/>
            <a:ext cx="3657600" cy="640080"/>
          </a:xfrm>
        </p:spPr>
        <p:txBody>
          <a:bodyPr>
            <a:normAutofit/>
          </a:bodyPr>
          <a:lstStyle/>
          <a:p>
            <a:r>
              <a:rPr lang="en-US" altLang="en-US" sz="2500" dirty="0"/>
              <a:t>	Freeze</a:t>
            </a:r>
          </a:p>
        </p:txBody>
      </p:sp>
      <p:pic>
        <p:nvPicPr>
          <p:cNvPr id="37893" name="Content Placeholder 5">
            <a:extLst>
              <a:ext uri="{FF2B5EF4-FFF2-40B4-BE49-F238E27FC236}">
                <a16:creationId xmlns:a16="http://schemas.microsoft.com/office/drawing/2014/main" id="{A34C4CC5-E125-4FD8-A949-C52E32D8A1B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81112" y="3465512"/>
            <a:ext cx="2466975" cy="1847850"/>
          </a:xfrm>
          <a:noFill/>
        </p:spPr>
      </p:pic>
      <p:sp>
        <p:nvSpPr>
          <p:cNvPr id="37892" name="Text Placeholder 7">
            <a:extLst>
              <a:ext uri="{FF2B5EF4-FFF2-40B4-BE49-F238E27FC236}">
                <a16:creationId xmlns:a16="http://schemas.microsoft.com/office/drawing/2014/main" id="{3EC6BED9-CFF7-406E-AD9F-7CBC3EB3F4B3}"/>
              </a:ext>
            </a:extLst>
          </p:cNvPr>
          <p:cNvSpPr>
            <a:spLocks noGrp="1"/>
          </p:cNvSpPr>
          <p:nvPr>
            <p:ph type="body" sz="quarter" idx="3"/>
          </p:nvPr>
        </p:nvSpPr>
        <p:spPr>
          <a:xfrm>
            <a:off x="4940666" y="5257949"/>
            <a:ext cx="3657600" cy="640080"/>
          </a:xfrm>
        </p:spPr>
        <p:txBody>
          <a:bodyPr>
            <a:normAutofit/>
          </a:bodyPr>
          <a:lstStyle/>
          <a:p>
            <a:r>
              <a:rPr lang="en-US" altLang="en-US" sz="2500" dirty="0"/>
              <a:t>	Cine-loop</a:t>
            </a:r>
          </a:p>
        </p:txBody>
      </p:sp>
      <p:pic>
        <p:nvPicPr>
          <p:cNvPr id="37895" name="Picture 4">
            <a:extLst>
              <a:ext uri="{FF2B5EF4-FFF2-40B4-BE49-F238E27FC236}">
                <a16:creationId xmlns:a16="http://schemas.microsoft.com/office/drawing/2014/main" id="{67DD37FB-BD2A-4BE2-9703-65C0C240A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09" y="1375752"/>
            <a:ext cx="4121290" cy="4457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descr="A picture containing text, ax, helmet&#10;&#10;Description automatically generated">
            <a:extLst>
              <a:ext uri="{FF2B5EF4-FFF2-40B4-BE49-F238E27FC236}">
                <a16:creationId xmlns:a16="http://schemas.microsoft.com/office/drawing/2014/main" id="{44A65C76-48DF-CF2B-9466-4243F2C0C600}"/>
              </a:ext>
            </a:extLst>
          </p:cNvPr>
          <p:cNvPicPr>
            <a:picLocks noChangeAspect="1"/>
          </p:cNvPicPr>
          <p:nvPr/>
        </p:nvPicPr>
        <p:blipFill>
          <a:blip r:embed="rId4"/>
          <a:stretch>
            <a:fillRect/>
          </a:stretch>
        </p:blipFill>
        <p:spPr>
          <a:xfrm>
            <a:off x="4626481" y="380863"/>
            <a:ext cx="4098447" cy="4933174"/>
          </a:xfrm>
          <a:prstGeom prst="rect">
            <a:avLst/>
          </a:prstGeom>
        </p:spPr>
      </p:pic>
    </p:spTree>
    <p:extLst>
      <p:ext uri="{BB962C8B-B14F-4D97-AF65-F5344CB8AC3E}">
        <p14:creationId xmlns:p14="http://schemas.microsoft.com/office/powerpoint/2010/main" val="2409981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308925" y="852870"/>
            <a:ext cx="8637367" cy="388937"/>
          </a:xfrm>
        </p:spPr>
        <p:txBody>
          <a:bodyPr/>
          <a:lstStyle>
            <a:lvl1pPr algn="l" defTabSz="452627">
              <a:defRPr sz="2178"/>
            </a:lvl1pPr>
          </a:lstStyle>
          <a:p>
            <a:pPr lvl="0"/>
            <a:r>
              <a:rPr lang="en-US" sz="2800" dirty="0"/>
              <a:t>Summary</a:t>
            </a:r>
          </a:p>
        </p:txBody>
      </p:sp>
      <p:sp>
        <p:nvSpPr>
          <p:cNvPr id="129" name="Shape 129"/>
          <p:cNvSpPr>
            <a:spLocks noGrp="1"/>
          </p:cNvSpPr>
          <p:nvPr>
            <p:ph idx="1"/>
          </p:nvPr>
        </p:nvSpPr>
        <p:spPr>
          <a:xfrm>
            <a:off x="317843" y="1405607"/>
            <a:ext cx="8613775" cy="4762500"/>
          </a:xfrm>
        </p:spPr>
        <p:txBody>
          <a:bodyPr/>
          <a:lstStyle/>
          <a:p>
            <a:pPr lvl="0"/>
            <a:r>
              <a:rPr lang="en-US" dirty="0"/>
              <a:t>Sonographers have an obligation to understand the various functions of the ultrasound equipment that they are required to operate in the clinical setting.</a:t>
            </a:r>
          </a:p>
          <a:p>
            <a:pPr lvl="0"/>
            <a:r>
              <a:rPr lang="en-US" dirty="0"/>
              <a:t>In fact, in some clinical settings, several ultrasound manufacturers’ equipment may be utilized, and thus specific training may be warranted.</a:t>
            </a:r>
          </a:p>
          <a:p>
            <a:pPr lvl="0"/>
            <a:r>
              <a:rPr lang="en-US" dirty="0"/>
              <a:t>You should strive to become familiar with all ultrasound equipment while you are learning.</a:t>
            </a:r>
          </a:p>
          <a:p>
            <a:pPr lvl="0"/>
            <a:r>
              <a:rPr lang="en-US" dirty="0"/>
              <a:t>The best way to learn more about the ultrasound machines that you use in clinical is to observe and to practice.</a:t>
            </a:r>
          </a:p>
          <a:p>
            <a:pPr lvl="0"/>
            <a:r>
              <a:rPr lang="en-US" dirty="0"/>
              <a:t>If possible, utilize breaks between examinations to learn the various functions of each knob.</a:t>
            </a:r>
          </a:p>
        </p:txBody>
      </p:sp>
    </p:spTree>
    <p:extLst>
      <p:ext uri="{BB962C8B-B14F-4D97-AF65-F5344CB8AC3E}">
        <p14:creationId xmlns:p14="http://schemas.microsoft.com/office/powerpoint/2010/main" val="208795349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8925" y="459800"/>
            <a:ext cx="8637367" cy="775597"/>
          </a:xfrm>
        </p:spPr>
        <p:txBody>
          <a:bodyPr/>
          <a:lstStyle/>
          <a:p>
            <a:pPr lvl="0"/>
            <a:r>
              <a:rPr lang="en-US" dirty="0">
                <a:sym typeface="Trebuchet MS"/>
              </a:rPr>
              <a:t>Directional Terminology and Patient Positioning (cont.)</a:t>
            </a:r>
            <a:endParaRPr lang="en-US" dirty="0"/>
          </a:p>
        </p:txBody>
      </p:sp>
      <p:pic>
        <p:nvPicPr>
          <p:cNvPr id="2" name="Picture 2"/>
          <p:cNvPicPr>
            <a:picLocks noChangeAspect="1" noChangeArrowheads="1"/>
          </p:cNvPicPr>
          <p:nvPr/>
        </p:nvPicPr>
        <p:blipFill>
          <a:blip r:embed="rId2" cstate="print"/>
          <a:srcRect/>
          <a:stretch>
            <a:fillRect/>
          </a:stretch>
        </p:blipFill>
        <p:spPr bwMode="auto">
          <a:xfrm>
            <a:off x="2069192" y="1333486"/>
            <a:ext cx="4972050" cy="4513938"/>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8925" y="824688"/>
            <a:ext cx="8637367" cy="388937"/>
          </a:xfrm>
        </p:spPr>
        <p:txBody>
          <a:bodyPr/>
          <a:lstStyle/>
          <a:p>
            <a:pPr lvl="0"/>
            <a:r>
              <a:rPr lang="en-US" dirty="0">
                <a:sym typeface="Trebuchet MS"/>
              </a:rPr>
              <a:t>Directional Terminology and Patient Positioning (cont.)</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999403" y="1416485"/>
            <a:ext cx="7139030" cy="4342947"/>
          </a:xfrm>
          <a:prstGeom prst="rect">
            <a:avLst/>
          </a:prstGeom>
          <a:noFill/>
          <a:ln w="9525">
            <a:noFill/>
            <a:miter lim="800000"/>
            <a:headEnd/>
            <a:tailEnd/>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308925" y="831098"/>
            <a:ext cx="8637367" cy="388937"/>
          </a:xfrm>
        </p:spPr>
        <p:txBody>
          <a:bodyPr/>
          <a:lstStyle>
            <a:lvl1pPr algn="l" defTabSz="452627">
              <a:defRPr sz="2178"/>
            </a:lvl1pPr>
          </a:lstStyle>
          <a:p>
            <a:pPr lvl="0"/>
            <a:r>
              <a:rPr lang="en-US" sz="2800" dirty="0"/>
              <a:t>Transducers</a:t>
            </a:r>
          </a:p>
        </p:txBody>
      </p:sp>
      <p:sp>
        <p:nvSpPr>
          <p:cNvPr id="51" name="Shape 51"/>
          <p:cNvSpPr>
            <a:spLocks noGrp="1"/>
          </p:cNvSpPr>
          <p:nvPr>
            <p:ph idx="1"/>
          </p:nvPr>
        </p:nvSpPr>
        <p:spPr>
          <a:xfrm>
            <a:off x="317843" y="1340291"/>
            <a:ext cx="8613775" cy="4762500"/>
          </a:xfrm>
        </p:spPr>
        <p:txBody>
          <a:bodyPr/>
          <a:lstStyle/>
          <a:p>
            <a:pPr lvl="0"/>
            <a:r>
              <a:rPr lang="en-US" sz="1900" dirty="0"/>
              <a:t>A transducer is used to obtain an image of the human body using ultrasound.</a:t>
            </a:r>
          </a:p>
          <a:p>
            <a:pPr lvl="0"/>
            <a:r>
              <a:rPr lang="en-US" sz="1900" dirty="0"/>
              <a:t>It is also referred to as a probe.</a:t>
            </a:r>
          </a:p>
          <a:p>
            <a:pPr lvl="0"/>
            <a:r>
              <a:rPr lang="en-US" sz="1900" dirty="0"/>
              <a:t>The transducer can covert energy from one form to another.</a:t>
            </a:r>
          </a:p>
          <a:p>
            <a:pPr lvl="0"/>
            <a:r>
              <a:rPr lang="en-US" sz="1900" dirty="0"/>
              <a:t>It operates using the pulse-echo principle.</a:t>
            </a:r>
          </a:p>
          <a:p>
            <a:pPr lvl="1"/>
            <a:r>
              <a:rPr lang="en-US" sz="1900" dirty="0"/>
              <a:t>The crystal inside of the transducer produces the ultrasound wave once pulsed with electricity.</a:t>
            </a:r>
          </a:p>
          <a:p>
            <a:pPr lvl="1"/>
            <a:r>
              <a:rPr lang="en-US" sz="1900" dirty="0"/>
              <a:t>The wave is sent into the body and returns to the transducer.</a:t>
            </a:r>
          </a:p>
          <a:p>
            <a:pPr lvl="1"/>
            <a:r>
              <a:rPr lang="en-US" sz="1900" dirty="0"/>
              <a:t>The strength of the echo is displayed on the system’s monitor.</a:t>
            </a:r>
          </a:p>
          <a:p>
            <a:pPr lvl="0"/>
            <a:r>
              <a:rPr lang="en-US" sz="1900" dirty="0"/>
              <a:t>Transducers come in many shapes and sizes.</a:t>
            </a:r>
          </a:p>
          <a:p>
            <a:pPr lvl="1"/>
            <a:r>
              <a:rPr lang="en-US" sz="1900" dirty="0"/>
              <a:t>These are created for explicit reasons and specific examinations.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308925" y="841984"/>
            <a:ext cx="8637367" cy="388937"/>
          </a:xfrm>
        </p:spPr>
        <p:txBody>
          <a:bodyPr/>
          <a:lstStyle>
            <a:lvl1pPr algn="l" defTabSz="452627">
              <a:defRPr sz="2178"/>
            </a:lvl1pPr>
          </a:lstStyle>
          <a:p>
            <a:pPr lvl="0"/>
            <a:r>
              <a:rPr lang="en-US" sz="2800" dirty="0"/>
              <a:t>Transducers</a:t>
            </a:r>
            <a:r>
              <a:rPr lang="en-US" sz="2800" dirty="0">
                <a:sym typeface="Trebuchet MS"/>
              </a:rPr>
              <a:t> (cont.)</a:t>
            </a:r>
            <a:endParaRPr lang="en-US" sz="2800" dirty="0"/>
          </a:p>
        </p:txBody>
      </p:sp>
      <p:pic>
        <p:nvPicPr>
          <p:cNvPr id="5122" name="Picture 2"/>
          <p:cNvPicPr>
            <a:picLocks noChangeAspect="1" noChangeArrowheads="1"/>
          </p:cNvPicPr>
          <p:nvPr/>
        </p:nvPicPr>
        <p:blipFill>
          <a:blip r:embed="rId2" cstate="print"/>
          <a:srcRect/>
          <a:stretch>
            <a:fillRect/>
          </a:stretch>
        </p:blipFill>
        <p:spPr bwMode="auto">
          <a:xfrm>
            <a:off x="259246" y="2160801"/>
            <a:ext cx="4017066" cy="2309813"/>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417600" y="1411502"/>
            <a:ext cx="4586700" cy="4130674"/>
          </a:xfrm>
          <a:prstGeom prst="rect">
            <a:avLst/>
          </a:prstGeom>
          <a:noFill/>
          <a:ln w="9525">
            <a:noFill/>
            <a:miter lim="800000"/>
            <a:headEnd/>
            <a:tailEnd/>
          </a:ln>
        </p:spPr>
      </p:pic>
    </p:spTree>
    <p:extLst>
      <p:ext uri="{BB962C8B-B14F-4D97-AF65-F5344CB8AC3E}">
        <p14:creationId xmlns:p14="http://schemas.microsoft.com/office/powerpoint/2010/main" val="72739257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308925" y="863756"/>
            <a:ext cx="8637367" cy="388937"/>
          </a:xfrm>
        </p:spPr>
        <p:txBody>
          <a:bodyPr/>
          <a:lstStyle>
            <a:lvl1pPr algn="l" defTabSz="452627">
              <a:defRPr sz="2178"/>
            </a:lvl1pPr>
          </a:lstStyle>
          <a:p>
            <a:pPr lvl="0"/>
            <a:r>
              <a:rPr lang="en-US" sz="2800" dirty="0"/>
              <a:t>Linear Sequenced Array Transducer</a:t>
            </a:r>
          </a:p>
        </p:txBody>
      </p:sp>
      <p:pic>
        <p:nvPicPr>
          <p:cNvPr id="6146" name="Picture 2"/>
          <p:cNvPicPr>
            <a:picLocks noChangeAspect="1" noChangeArrowheads="1"/>
          </p:cNvPicPr>
          <p:nvPr/>
        </p:nvPicPr>
        <p:blipFill>
          <a:blip r:embed="rId2" cstate="print"/>
          <a:srcRect/>
          <a:stretch>
            <a:fillRect/>
          </a:stretch>
        </p:blipFill>
        <p:spPr bwMode="auto">
          <a:xfrm>
            <a:off x="677104" y="1963499"/>
            <a:ext cx="4428296" cy="3343275"/>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323997" y="1411049"/>
            <a:ext cx="3115152" cy="4648200"/>
          </a:xfrm>
          <a:prstGeom prst="rect">
            <a:avLst/>
          </a:prstGeom>
          <a:noFill/>
          <a:ln w="9525">
            <a:noFill/>
            <a:miter lim="800000"/>
            <a:headEnd/>
            <a:tailEnd/>
          </a:ln>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BULLETTYPE" val="3"/>
  <p:tag name="RESPCOUNTERSTYLE" val="3"/>
  <p:tag name="INPUTSOURCE" val="1"/>
  <p:tag name="BACKUPMAINTENANCE" val="7"/>
  <p:tag name="ROTATIONINTERVAL" val="2"/>
  <p:tag name="RACERSMAXDISPLAYED" val="5"/>
  <p:tag name="TEAMSINLEADERBOARD" val="5"/>
  <p:tag name="BUBBLEVALUEFORMAT" val="0.0"/>
  <p:tag name="CUSTOMCELLFORECOLOR" val="-16777216"/>
  <p:tag name="CUSTOMCELLBACKCOLOR4" val="-8355712"/>
  <p:tag name="DISPLAYDEVICEID" val="True"/>
  <p:tag name="GRIDSIZE" val="{Width=800, Height=600}"/>
  <p:tag name="CHARTLABELS" val="1"/>
  <p:tag name="PARTLISTDEFAULT" val="1"/>
  <p:tag name="INCORRECTPOINTVALUE" val="0"/>
  <p:tag name="AUTOADJUSTPARTRANGE" val="True"/>
  <p:tag name="FIBNUMRESULTS" val="5"/>
  <p:tag name="PRRESPONSE2" val="9"/>
  <p:tag name="PRRESPONSE6" val="5"/>
  <p:tag name="PRRESPONSE10" val="1"/>
  <p:tag name="POWERPOINTVERSION" val="10.0"/>
  <p:tag name="CSVFORMAT" val="0"/>
  <p:tag name="RESPCOUNTERFORMAT" val="0"/>
  <p:tag name="ALLOWDUPLICATES" val="False"/>
  <p:tag name="REVIEWONLY" val="False"/>
  <p:tag name="RACEANIMATIONSPEED" val="3"/>
  <p:tag name="BUBBLENAMEVISIBLE" val="True"/>
  <p:tag name="CUSTOMGRIDBACKCOLOR" val="-2830136"/>
  <p:tag name="USESCHEMECOLORS" val="True"/>
  <p:tag name="GRIDROTATIONINTERVAL" val="2"/>
  <p:tag name="CHARTCOLORS" val="0"/>
  <p:tag name="INCLUDEPPT" val="True"/>
  <p:tag name="REALTIMEBACKUPPATH" val="(None)"/>
  <p:tag name="FIBDISPLAYRESULTS" val="True"/>
  <p:tag name="PRRESPONSE3" val="8"/>
  <p:tag name="PRRESPONSE8" val="3"/>
  <p:tag name="TPVERSION" val="2008"/>
  <p:tag name="ANSWERNOWSTYLE" val="6"/>
  <p:tag name="COUNTDOWNSECONDS" val="10"/>
  <p:tag name="AUTOADVANCE" val="True"/>
  <p:tag name="SKIPREMAININGRACESLIDES" val="True"/>
  <p:tag name="BUBBLEGROUPING" val="3"/>
  <p:tag name="CUSTOMCELLBACKCOLOR3" val="-268652"/>
  <p:tag name="AUTOSIZEGRID" val="True"/>
  <p:tag name="INCLUDENONRESPONDERS" val="True"/>
  <p:tag name="REALTIMEBACKUP" val="False"/>
  <p:tag name="FIBINCLUDEOTHER" val="True"/>
  <p:tag name="PRRESPONSE5" val="6"/>
  <p:tag name="ALWAYSOPENPOLL" val="False"/>
  <p:tag name="ANSWERNOWTEXT" val="Answer Now"/>
  <p:tag name="BACKUPSESSIONS" val="True"/>
  <p:tag name="RACEENDPOINTS" val="100"/>
  <p:tag name="DEFAULTNUMTEAMS" val="5"/>
  <p:tag name="DISPLAYDEVICENUMBER" val="True"/>
  <p:tag name="RESETCHARTS" val="True"/>
  <p:tag name="ZEROBASED" val="False"/>
  <p:tag name="PRRESPONSE1" val="10"/>
  <p:tag name="SHOWFLASHWARNING" val="True"/>
  <p:tag name="COUNTDOWNSTYLE" val="4"/>
  <p:tag name="AUTOUPDATEALIASES" val="True"/>
  <p:tag name="BUBBLESIZEVISIBLE" val="True"/>
  <p:tag name="GRIDOPACITY" val="90"/>
  <p:tag name="ALLOWUSERFEEDBACK" val="True"/>
  <p:tag name="FIBDISPLAYKEYWORDS" val="True"/>
  <p:tag name="SHOWBARVISIBLE" val="True"/>
  <p:tag name="NUMRESPONSES" val="1"/>
  <p:tag name="MAXRESPONDERS" val="5"/>
  <p:tag name="GRIDPOSITION" val="1"/>
  <p:tag name="CHARTSCALE" val="True"/>
  <p:tag name="PRRESPONSE9" val="2"/>
  <p:tag name="CHARTVALUEFORMAT" val="0%"/>
  <p:tag name="CUSTOMCELLBACKCOLOR2" val="-13395457"/>
  <p:tag name="CORRECTPOINTVALUE" val="1"/>
  <p:tag name="USESECONDARYMONITOR" val="True"/>
  <p:tag name="PARTICIPANTSINLEADERBOARD" val="5"/>
  <p:tag name="MULTIRESPDIVISOR" val="1"/>
  <p:tag name="SAVECSVWITHSESSION" val="True"/>
  <p:tag name="DISPLAYNAME" val="True"/>
  <p:tag name="PRRESPONSE7" val="4"/>
  <p:tag name="POLLINGCYCLE" val="2"/>
  <p:tag name="STDCHART" val="1"/>
  <p:tag name="RESPTABLESTYLE" val="-1"/>
  <p:tag name="CUSTOMCELLBACKCOLOR1" val="-657956"/>
  <p:tag name="PRRESPONSE4" val="7"/>
  <p:tag name="ADVANCEDSETTINGSVIEW"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LWW TEMPLATE">
  <a:themeElements>
    <a:clrScheme name="">
      <a:dk1>
        <a:srgbClr val="000000"/>
      </a:dk1>
      <a:lt1>
        <a:srgbClr val="FFFFFF"/>
      </a:lt1>
      <a:dk2>
        <a:srgbClr val="006B76"/>
      </a:dk2>
      <a:lt2>
        <a:srgbClr val="000000"/>
      </a:lt2>
      <a:accent1>
        <a:srgbClr val="186EC4"/>
      </a:accent1>
      <a:accent2>
        <a:srgbClr val="CC9900"/>
      </a:accent2>
      <a:accent3>
        <a:srgbClr val="FFFFFF"/>
      </a:accent3>
      <a:accent4>
        <a:srgbClr val="000000"/>
      </a:accent4>
      <a:accent5>
        <a:srgbClr val="ABBADE"/>
      </a:accent5>
      <a:accent6>
        <a:srgbClr val="B98A00"/>
      </a:accent6>
      <a:hlink>
        <a:srgbClr val="FF0000"/>
      </a:hlink>
      <a:folHlink>
        <a:srgbClr val="009900"/>
      </a:folHlink>
    </a:clrScheme>
    <a:fontScheme name="LWW 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LWW 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LWW 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LWW 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LWW 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LWW 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LWW 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LWW 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1d628898-7c92-4313-b589-f839b19a29e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CD649E082A6D408757A4E9A2C25346" ma:contentTypeVersion="14" ma:contentTypeDescription="Create a new document." ma:contentTypeScope="" ma:versionID="bfb71b8f4f3f3692357b3f0a43c52270">
  <xsd:schema xmlns:xsd="http://www.w3.org/2001/XMLSchema" xmlns:xs="http://www.w3.org/2001/XMLSchema" xmlns:p="http://schemas.microsoft.com/office/2006/metadata/properties" xmlns:ns2="1d628898-7c92-4313-b589-f839b19a29e6" xmlns:ns3="564477d5-28bc-4281-951a-a6595459d476" targetNamespace="http://schemas.microsoft.com/office/2006/metadata/properties" ma:root="true" ma:fieldsID="8833f3901cce75b686a7f96b9ac50741" ns2:_="" ns3:_="">
    <xsd:import namespace="1d628898-7c92-4313-b589-f839b19a29e6"/>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628898-7c92-4313-b589-f839b19a2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6B66A5-A020-4434-82FE-478B461D7B21}">
  <ds:schemaRefs>
    <ds:schemaRef ds:uri="http://schemas.microsoft.com/sharepoint/v3/contenttype/forms"/>
  </ds:schemaRefs>
</ds:datastoreItem>
</file>

<file path=customXml/itemProps2.xml><?xml version="1.0" encoding="utf-8"?>
<ds:datastoreItem xmlns:ds="http://schemas.openxmlformats.org/officeDocument/2006/customXml" ds:itemID="{CEE55FC3-F800-45DC-BB36-3210CDB9EE39}">
  <ds:schemaRefs>
    <ds:schemaRef ds:uri="http://purl.org/dc/elements/1.1/"/>
    <ds:schemaRef ds:uri="http://purl.org/dc/terms/"/>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564477d5-28bc-4281-951a-a6595459d476"/>
    <ds:schemaRef ds:uri="1d628898-7c92-4313-b589-f839b19a29e6"/>
    <ds:schemaRef ds:uri="http://purl.org/dc/dcmitype/"/>
  </ds:schemaRefs>
</ds:datastoreItem>
</file>

<file path=customXml/itemProps3.xml><?xml version="1.0" encoding="utf-8"?>
<ds:datastoreItem xmlns:ds="http://schemas.openxmlformats.org/officeDocument/2006/customXml" ds:itemID="{A66D074C-8307-4A2B-BD62-1E8B916B8D32}"/>
</file>

<file path=docProps/app.xml><?xml version="1.0" encoding="utf-8"?>
<Properties xmlns="http://schemas.openxmlformats.org/officeDocument/2006/extended-properties" xmlns:vt="http://schemas.openxmlformats.org/officeDocument/2006/docPropsVTypes">
  <Template/>
  <TotalTime>3000</TotalTime>
  <Words>1420</Words>
  <Application>Microsoft Office PowerPoint</Application>
  <PresentationFormat>On-screen Show (4:3)</PresentationFormat>
  <Paragraphs>122</Paragraphs>
  <Slides>45</Slides>
  <Notes>1</Notes>
  <HiddenSlides>0</HiddenSlides>
  <MMClips>0</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1_LWW TEMPLATE</vt:lpstr>
      <vt:lpstr>Wood Type</vt:lpstr>
      <vt:lpstr>PowerPoint Presentation</vt:lpstr>
      <vt:lpstr>Chapter Objectives</vt:lpstr>
      <vt:lpstr>Directional Terminology and Patient Positioning</vt:lpstr>
      <vt:lpstr>Directional Terminology and Patient Positioning (cont.)</vt:lpstr>
      <vt:lpstr>Directional Terminology and Patient Positioning (cont.)</vt:lpstr>
      <vt:lpstr>Directional Terminology and Patient Positioning (cont.)</vt:lpstr>
      <vt:lpstr>Transducers</vt:lpstr>
      <vt:lpstr>Transducers (cont.)</vt:lpstr>
      <vt:lpstr>Linear Sequenced Array Transducer</vt:lpstr>
      <vt:lpstr>Curvilinear Array Transducer</vt:lpstr>
      <vt:lpstr>Linear Phased Array Transducer</vt:lpstr>
      <vt:lpstr>Transducer Manipulation</vt:lpstr>
      <vt:lpstr>Transducer Manipulation (cont.)</vt:lpstr>
      <vt:lpstr>Transducer Orientation</vt:lpstr>
      <vt:lpstr>Scanning Planes</vt:lpstr>
      <vt:lpstr>Anatomic Planes and Transducer Orientations</vt:lpstr>
      <vt:lpstr>Anatomic Planes and Transducer Orientations (cont.)</vt:lpstr>
      <vt:lpstr>Echocardiography</vt:lpstr>
      <vt:lpstr>Echocardiography (cont.)</vt:lpstr>
      <vt:lpstr>Care and Cleaning of Transducers</vt:lpstr>
      <vt:lpstr>A-Mode and B-Mode</vt:lpstr>
      <vt:lpstr>A-Mode and B-Mode (cont.)</vt:lpstr>
      <vt:lpstr>M-Mode and Basic Doppler Overview</vt:lpstr>
      <vt:lpstr> Basic Doppler Overview (cont.)</vt:lpstr>
      <vt:lpstr>Essential Universal Knobology</vt:lpstr>
      <vt:lpstr>Essential Universal Knobology (cont.)</vt:lpstr>
      <vt:lpstr>Essential Universal Knobology (cont.)</vt:lpstr>
      <vt:lpstr>Essential Universal Knobology (cont.)</vt:lpstr>
      <vt:lpstr>Essential Universal Knobology (cont.)</vt:lpstr>
      <vt:lpstr>Buttons Most Commonly Used in Echo</vt:lpstr>
      <vt:lpstr>Volume, Patient, Probe &amp; Physio</vt:lpstr>
      <vt:lpstr>Review, End Exam, Report</vt:lpstr>
      <vt:lpstr>Understanding Gain</vt:lpstr>
      <vt:lpstr>PowerPoint Presentation</vt:lpstr>
      <vt:lpstr>Time Gain Compensation (TGC)</vt:lpstr>
      <vt:lpstr>Time Gain Compensation (TGC) </vt:lpstr>
      <vt:lpstr>Depth</vt:lpstr>
      <vt:lpstr>Doppler</vt:lpstr>
      <vt:lpstr>Doppler </vt:lpstr>
      <vt:lpstr>Focus</vt:lpstr>
      <vt:lpstr>Focus</vt:lpstr>
      <vt:lpstr>Focus </vt:lpstr>
      <vt:lpstr>Freeze &amp; Cine-loop</vt:lpstr>
      <vt:lpstr>B-Mode Image</vt:lpstr>
      <vt:lpstr>Summary</vt:lpstr>
    </vt:vector>
  </TitlesOfParts>
  <Company>Wolters Kluwer Health - Lippincott Williams &amp; Wilkins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LWW PPT Slide Template Master</dc:title>
  <dc:creator>Dale Gray</dc:creator>
  <cp:lastModifiedBy>Johnson, Kathy</cp:lastModifiedBy>
  <cp:revision>573</cp:revision>
  <cp:lastPrinted>2001-01-03T19:47:24Z</cp:lastPrinted>
  <dcterms:created xsi:type="dcterms:W3CDTF">2001-02-15T19:07:27Z</dcterms:created>
  <dcterms:modified xsi:type="dcterms:W3CDTF">2023-08-17T01:20:49Z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0x0101003BCD649E082A6D408757A4E9A2C25346</vt:lpwstr>
  </property>
  <property fmtid="{D5CDD505-2E9C-101B-9397-08002B2CF9AE}" pid="3" name="MediaServiceImageTags">
    <vt:lpwstr/>
  </property>
</Properties>
</file>